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58" r:id="rId4"/>
    <p:sldId id="270" r:id="rId5"/>
    <p:sldId id="271" r:id="rId6"/>
    <p:sldId id="268" r:id="rId7"/>
    <p:sldId id="266" r:id="rId8"/>
    <p:sldId id="263" r:id="rId9"/>
    <p:sldId id="262" r:id="rId10"/>
    <p:sldId id="260" r:id="rId11"/>
    <p:sldId id="257" r:id="rId12"/>
  </p:sldIdLst>
  <p:sldSz cx="12192000" cy="6858000"/>
  <p:notesSz cx="6858000" cy="9144000"/>
  <p:custDataLst>
    <p:tags r:id="rId1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138" y="2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2023/8/13 Sunday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2023/8/13 Sunday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2023/8/13 Sunday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2023/8/13 Sunday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2023/8/13 Sunday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2023/8/13 Sunday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2023/8/13 Sunday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2023/8/13 Sunday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2023/8/13 Sunday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2023/8/13 Sunday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2023/8/13 Sunday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2023/8/13 Sunday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-635"/>
            <a:ext cx="1219073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79D2FA7F-2955-46EF-4532-067B1E8C209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297357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834932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2000" cy="68592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0612" y="2587304"/>
            <a:ext cx="2390775" cy="6096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1450" y="3636846"/>
            <a:ext cx="4229100" cy="5238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8E0B460A-00D7-EF70-B589-86DD12D1A2EB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249530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>
            <a:extLst>
              <a:ext uri="{FF2B5EF4-FFF2-40B4-BE49-F238E27FC236}">
                <a16:creationId xmlns:a16="http://schemas.microsoft.com/office/drawing/2014/main" id="{ADC1C1E7-E14F-DBE4-2CD6-54BFFC23CE4F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155" y="3334412"/>
            <a:ext cx="11520000" cy="183820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3E63F97A-0FF7-FCF9-AB54-C2724A24ADC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189643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>
            <a:extLst>
              <a:ext uri="{FF2B5EF4-FFF2-40B4-BE49-F238E27FC236}">
                <a16:creationId xmlns:a16="http://schemas.microsoft.com/office/drawing/2014/main" id="{6127C0DA-158C-61D4-2E1D-D1E9C2FD2C9B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2616433"/>
            <a:ext cx="11520000" cy="303595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2063998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CB0AD8BA-9905-421D-7EAE-29A8C111AA11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51691"/>
            <a:ext cx="11520000" cy="311913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365576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>
            <a:extLst>
              <a:ext uri="{FF2B5EF4-FFF2-40B4-BE49-F238E27FC236}">
                <a16:creationId xmlns:a16="http://schemas.microsoft.com/office/drawing/2014/main" id="{3722FEE0-F30F-937F-7472-1378B4959B1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661707"/>
            <a:ext cx="11520000" cy="359324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1121890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7514CEFE-2294-B63A-A5C3-A5F7522A9C66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806487"/>
            <a:ext cx="11520000" cy="226657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>
            <a:extLst>
              <a:ext uri="{FF2B5EF4-FFF2-40B4-BE49-F238E27FC236}">
                <a16:creationId xmlns:a16="http://schemas.microsoft.com/office/drawing/2014/main" id="{DD4E96A2-5F1B-9F1D-00FA-5C561752ED97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3073057"/>
            <a:ext cx="11520000" cy="180909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7" name="img_16777215">
            <a:extLst>
              <a:ext uri="{FF2B5EF4-FFF2-40B4-BE49-F238E27FC236}">
                <a16:creationId xmlns:a16="http://schemas.microsoft.com/office/drawing/2014/main" id="{051754EA-7967-B0AB-B1E5-D3799538BEEB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4882154"/>
            <a:ext cx="11520000" cy="18714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1225182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865A80D9-039C-301A-272B-C34A87F43F9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453" y="575439"/>
            <a:ext cx="11890626" cy="248973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702149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50C97A72-67A3-7B7B-C501-4C26670E867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68057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>
            <a:extLst>
              <a:ext uri="{FF2B5EF4-FFF2-40B4-BE49-F238E27FC236}">
                <a16:creationId xmlns:a16="http://schemas.microsoft.com/office/drawing/2014/main" id="{8158B87B-1E59-0FFF-D204-2B9B9B0AB80C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518" y="4394260"/>
            <a:ext cx="11520000" cy="126844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2137211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WPS">
  <a:themeElements>
    <a:clrScheme name="WPS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4874CB"/>
      </a:accent1>
      <a:accent2>
        <a:srgbClr val="E6724B"/>
      </a:accent2>
      <a:accent3>
        <a:srgbClr val="EFBB1F"/>
      </a:accent3>
      <a:accent4>
        <a:srgbClr val="75BD42"/>
      </a:accent4>
      <a:accent5>
        <a:srgbClr val="30C0B4"/>
      </a:accent5>
      <a:accent6>
        <a:srgbClr val="E05269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0</Words>
  <Application>Microsoft Office PowerPoint</Application>
  <PresentationFormat>宽屏</PresentationFormat>
  <Paragraphs>0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5" baseType="lpstr">
      <vt:lpstr>微软雅黑</vt:lpstr>
      <vt:lpstr>Arial</vt:lpstr>
      <vt:lpstr>Calibri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Administrator</cp:lastModifiedBy>
  <cp:revision>6</cp:revision>
  <dcterms:created xsi:type="dcterms:W3CDTF">2023-08-06T03:37:12Z</dcterms:created>
  <dcterms:modified xsi:type="dcterms:W3CDTF">2023-08-13T13:16:46Z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2AF3F1CD2EAA49149F0E92C53EB101E7_12</vt:lpwstr>
  </property>
  <property fmtid="{D5CDD505-2E9C-101B-9397-08002B2CF9AE}" pid="3" name="KSOProductBuildVer">
    <vt:lpwstr>2052-12.1.0.15120</vt:lpwstr>
  </property>
</Properties>
</file>