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587304"/>
            <a:ext cx="2390775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75" y="3700332"/>
            <a:ext cx="4210050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E58515-4F42-6FF4-7296-B17043BEDB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51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052756-5550-A48F-2E6C-281A22E0D24C}"/>
              </a:ext>
            </a:extLst>
          </p:cNvPr>
          <p:cNvSpPr/>
          <p:nvPr/>
        </p:nvSpPr>
        <p:spPr bwMode="white">
          <a:xfrm>
            <a:off x="1872892" y="3138552"/>
            <a:ext cx="342743" cy="333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9AFF2E-653D-1419-69E6-FF623851D6F1}"/>
              </a:ext>
            </a:extLst>
          </p:cNvPr>
          <p:cNvSpPr/>
          <p:nvPr/>
        </p:nvSpPr>
        <p:spPr bwMode="white">
          <a:xfrm>
            <a:off x="2758314" y="3148074"/>
            <a:ext cx="894942" cy="399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B3756A4-481C-9962-FB59-31D8E8F7A875}"/>
              </a:ext>
            </a:extLst>
          </p:cNvPr>
          <p:cNvSpPr/>
          <p:nvPr/>
        </p:nvSpPr>
        <p:spPr bwMode="white">
          <a:xfrm>
            <a:off x="4034082" y="3138552"/>
            <a:ext cx="837818" cy="409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5123D0-2028-C739-3A9E-3CFC6A4EFEFE}"/>
              </a:ext>
            </a:extLst>
          </p:cNvPr>
          <p:cNvSpPr/>
          <p:nvPr/>
        </p:nvSpPr>
        <p:spPr bwMode="white">
          <a:xfrm>
            <a:off x="5347933" y="3148074"/>
            <a:ext cx="571239" cy="323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51AF6CD-0D1F-9AEC-C460-48811B124788}"/>
              </a:ext>
            </a:extLst>
          </p:cNvPr>
          <p:cNvSpPr/>
          <p:nvPr/>
        </p:nvSpPr>
        <p:spPr bwMode="white">
          <a:xfrm>
            <a:off x="6566578" y="3138552"/>
            <a:ext cx="495074" cy="333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D9A54BE-E838-EC46-3DE4-38BDAE941905}"/>
              </a:ext>
            </a:extLst>
          </p:cNvPr>
          <p:cNvSpPr/>
          <p:nvPr/>
        </p:nvSpPr>
        <p:spPr bwMode="white">
          <a:xfrm>
            <a:off x="7623371" y="3148074"/>
            <a:ext cx="866380" cy="323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5ACCC6A-A0CC-549C-E7F6-0AE9AE02B5CE}"/>
              </a:ext>
            </a:extLst>
          </p:cNvPr>
          <p:cNvSpPr/>
          <p:nvPr/>
        </p:nvSpPr>
        <p:spPr bwMode="white">
          <a:xfrm>
            <a:off x="8918181" y="3148074"/>
            <a:ext cx="733090" cy="399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AF7DE7-5823-1FBE-DEC2-E74FEC2BCC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95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B7A8460-A102-E159-D7BC-2FE6D17C73D1}"/>
              </a:ext>
            </a:extLst>
          </p:cNvPr>
          <p:cNvSpPr/>
          <p:nvPr/>
        </p:nvSpPr>
        <p:spPr bwMode="white">
          <a:xfrm>
            <a:off x="1168363" y="2047069"/>
            <a:ext cx="571239" cy="534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4752425-147A-425D-CB23-9E2280BCC133}"/>
              </a:ext>
            </a:extLst>
          </p:cNvPr>
          <p:cNvSpPr/>
          <p:nvPr/>
        </p:nvSpPr>
        <p:spPr bwMode="white">
          <a:xfrm>
            <a:off x="2082347" y="2056616"/>
            <a:ext cx="609322" cy="515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657313-A46C-EFB0-97B6-DA7AFD081930}"/>
              </a:ext>
            </a:extLst>
          </p:cNvPr>
          <p:cNvSpPr/>
          <p:nvPr/>
        </p:nvSpPr>
        <p:spPr bwMode="white">
          <a:xfrm>
            <a:off x="3596132" y="2027974"/>
            <a:ext cx="552198" cy="534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2D0D516-CACD-DCD1-9856-9C2259F2ECB0}"/>
              </a:ext>
            </a:extLst>
          </p:cNvPr>
          <p:cNvSpPr/>
          <p:nvPr/>
        </p:nvSpPr>
        <p:spPr bwMode="white">
          <a:xfrm>
            <a:off x="5519305" y="2113900"/>
            <a:ext cx="571239" cy="448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53CC96-A765-CC2C-37D3-EEFB0B845BF2}"/>
              </a:ext>
            </a:extLst>
          </p:cNvPr>
          <p:cNvSpPr/>
          <p:nvPr/>
        </p:nvSpPr>
        <p:spPr bwMode="white">
          <a:xfrm>
            <a:off x="7413917" y="2008880"/>
            <a:ext cx="609322" cy="591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CF134F5-62B6-D807-26C6-2F498D2E35AD}"/>
              </a:ext>
            </a:extLst>
          </p:cNvPr>
          <p:cNvSpPr/>
          <p:nvPr/>
        </p:nvSpPr>
        <p:spPr bwMode="white">
          <a:xfrm>
            <a:off x="8318380" y="2056616"/>
            <a:ext cx="637884" cy="506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4527939-BC72-FC4D-2B83-079798B82A2A}"/>
              </a:ext>
            </a:extLst>
          </p:cNvPr>
          <p:cNvSpPr/>
          <p:nvPr/>
        </p:nvSpPr>
        <p:spPr bwMode="white">
          <a:xfrm>
            <a:off x="9775041" y="2037522"/>
            <a:ext cx="656925" cy="553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05C338B-924B-9788-4B87-C40D22675F00}"/>
              </a:ext>
            </a:extLst>
          </p:cNvPr>
          <p:cNvSpPr/>
          <p:nvPr/>
        </p:nvSpPr>
        <p:spPr bwMode="white">
          <a:xfrm>
            <a:off x="10689024" y="2037522"/>
            <a:ext cx="656925" cy="553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30D4A401-ADBE-9496-B5AC-7D3152DD1F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8" y="3373049"/>
            <a:ext cx="11520000" cy="2486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8BC6065-3F4D-1052-11E2-DDD7DC74E61A}"/>
              </a:ext>
            </a:extLst>
          </p:cNvPr>
          <p:cNvSpPr/>
          <p:nvPr/>
        </p:nvSpPr>
        <p:spPr bwMode="white">
          <a:xfrm>
            <a:off x="2193791" y="4373561"/>
            <a:ext cx="2113586" cy="1210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5D89F52-A87A-BDB3-5501-353DE5993011}"/>
              </a:ext>
            </a:extLst>
          </p:cNvPr>
          <p:cNvSpPr/>
          <p:nvPr/>
        </p:nvSpPr>
        <p:spPr bwMode="white">
          <a:xfrm>
            <a:off x="8420303" y="4364033"/>
            <a:ext cx="2170710" cy="1219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34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179AA4-7865-C794-D01C-68870AA19D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18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89FACD6-4D81-789E-4C02-DE1AB1D38901}"/>
              </a:ext>
            </a:extLst>
          </p:cNvPr>
          <p:cNvSpPr/>
          <p:nvPr/>
        </p:nvSpPr>
        <p:spPr bwMode="white">
          <a:xfrm>
            <a:off x="3310512" y="2652877"/>
            <a:ext cx="390347" cy="333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7B6C5E-43FC-5CBB-CE42-7B14F3F69375}"/>
              </a:ext>
            </a:extLst>
          </p:cNvPr>
          <p:cNvSpPr/>
          <p:nvPr/>
        </p:nvSpPr>
        <p:spPr bwMode="white">
          <a:xfrm>
            <a:off x="9175239" y="2652877"/>
            <a:ext cx="390347" cy="333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32A529-F0FD-F964-34C3-B818E00DE8B5}"/>
              </a:ext>
            </a:extLst>
          </p:cNvPr>
          <p:cNvSpPr/>
          <p:nvPr/>
        </p:nvSpPr>
        <p:spPr bwMode="white">
          <a:xfrm>
            <a:off x="4234016" y="3843073"/>
            <a:ext cx="390347" cy="333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AC1F47-D60E-4AE3-D7D1-A608F5E61E75}"/>
              </a:ext>
            </a:extLst>
          </p:cNvPr>
          <p:cNvSpPr/>
          <p:nvPr/>
        </p:nvSpPr>
        <p:spPr bwMode="white">
          <a:xfrm>
            <a:off x="6071504" y="3843073"/>
            <a:ext cx="390347" cy="333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AE6A4AC0-9653-EBA7-2D88-3F35991182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39" y="4512736"/>
            <a:ext cx="11520000" cy="1214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03D6540-E8EF-E86E-F863-570C4A85906D}"/>
              </a:ext>
            </a:extLst>
          </p:cNvPr>
          <p:cNvSpPr/>
          <p:nvPr/>
        </p:nvSpPr>
        <p:spPr bwMode="white">
          <a:xfrm>
            <a:off x="6945090" y="5201204"/>
            <a:ext cx="1123438" cy="344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95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6DA3BF-D491-9357-EBA7-9B271E9AB7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28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7817C0-B035-EB0A-F73D-2D5F5458ABE5}"/>
              </a:ext>
            </a:extLst>
          </p:cNvPr>
          <p:cNvSpPr/>
          <p:nvPr/>
        </p:nvSpPr>
        <p:spPr bwMode="white">
          <a:xfrm>
            <a:off x="2672628" y="834538"/>
            <a:ext cx="761652" cy="334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8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2023-08-13T13:11:45Z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