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4" r:id="rId8"/>
    <p:sldId id="263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C6259F-2419-9FF0-5CBD-58D4DE23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986897-40D5-613A-CE04-279485FED21A}"/>
              </a:ext>
            </a:extLst>
          </p:cNvPr>
          <p:cNvSpPr/>
          <p:nvPr/>
        </p:nvSpPr>
        <p:spPr bwMode="white">
          <a:xfrm>
            <a:off x="3567570" y="929827"/>
            <a:ext cx="761652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644EA0-8A27-73F6-CDA1-C7A8B435E8A3}"/>
              </a:ext>
            </a:extLst>
          </p:cNvPr>
          <p:cNvSpPr/>
          <p:nvPr/>
        </p:nvSpPr>
        <p:spPr bwMode="white">
          <a:xfrm>
            <a:off x="5405057" y="920289"/>
            <a:ext cx="752132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E32E24-9FD6-D6ED-76F6-3A403CF2362C}"/>
              </a:ext>
            </a:extLst>
          </p:cNvPr>
          <p:cNvSpPr/>
          <p:nvPr/>
        </p:nvSpPr>
        <p:spPr bwMode="white">
          <a:xfrm>
            <a:off x="7661454" y="2360470"/>
            <a:ext cx="3893950" cy="36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FD0E79-D5A6-08E2-51F5-441E4C0E1048}"/>
              </a:ext>
            </a:extLst>
          </p:cNvPr>
          <p:cNvSpPr/>
          <p:nvPr/>
        </p:nvSpPr>
        <p:spPr bwMode="white">
          <a:xfrm>
            <a:off x="987471" y="3085329"/>
            <a:ext cx="154234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2BAF20-B3D7-77F4-D283-AD99C8E126F2}"/>
              </a:ext>
            </a:extLst>
          </p:cNvPr>
          <p:cNvSpPr/>
          <p:nvPr/>
        </p:nvSpPr>
        <p:spPr bwMode="white">
          <a:xfrm>
            <a:off x="4786214" y="3075791"/>
            <a:ext cx="6769190" cy="36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496E6A-6262-4E21-5955-0FAB1205582A}"/>
              </a:ext>
            </a:extLst>
          </p:cNvPr>
          <p:cNvSpPr/>
          <p:nvPr/>
        </p:nvSpPr>
        <p:spPr bwMode="white">
          <a:xfrm>
            <a:off x="1006512" y="3829263"/>
            <a:ext cx="390347" cy="314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29249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7" y="3603290"/>
            <a:ext cx="317182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97A08-DEAF-82C7-851D-212238B3F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5E17C4-5DBD-0849-717C-6685DD9B3767}"/>
              </a:ext>
            </a:extLst>
          </p:cNvPr>
          <p:cNvSpPr/>
          <p:nvPr/>
        </p:nvSpPr>
        <p:spPr bwMode="white">
          <a:xfrm>
            <a:off x="3767504" y="1540207"/>
            <a:ext cx="361785" cy="333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D275A7-E16D-8116-7730-CA8E83621011}"/>
              </a:ext>
            </a:extLst>
          </p:cNvPr>
          <p:cNvSpPr/>
          <p:nvPr/>
        </p:nvSpPr>
        <p:spPr bwMode="white">
          <a:xfrm>
            <a:off x="8670644" y="1540207"/>
            <a:ext cx="361785" cy="333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2053F4-8D3E-3CA3-2929-A0B4D6EAD405}"/>
              </a:ext>
            </a:extLst>
          </p:cNvPr>
          <p:cNvSpPr/>
          <p:nvPr/>
        </p:nvSpPr>
        <p:spPr bwMode="white">
          <a:xfrm>
            <a:off x="10146347" y="2818204"/>
            <a:ext cx="352264" cy="34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AE1879-3E38-6709-9B06-C0E28DFD4DDE}"/>
              </a:ext>
            </a:extLst>
          </p:cNvPr>
          <p:cNvSpPr/>
          <p:nvPr/>
        </p:nvSpPr>
        <p:spPr bwMode="white">
          <a:xfrm>
            <a:off x="3358115" y="3447665"/>
            <a:ext cx="352264" cy="34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AF2926-E88B-4604-3B41-8A03036D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B8F940-113F-4053-BC03-6C3B16C6E05E}"/>
              </a:ext>
            </a:extLst>
          </p:cNvPr>
          <p:cNvSpPr/>
          <p:nvPr/>
        </p:nvSpPr>
        <p:spPr bwMode="white">
          <a:xfrm>
            <a:off x="2863041" y="2120383"/>
            <a:ext cx="542677" cy="533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1F01A0-5618-BF37-5B28-5ED9D79E65D1}"/>
              </a:ext>
            </a:extLst>
          </p:cNvPr>
          <p:cNvSpPr/>
          <p:nvPr/>
        </p:nvSpPr>
        <p:spPr bwMode="white">
          <a:xfrm>
            <a:off x="7432958" y="2091804"/>
            <a:ext cx="590280" cy="57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8AF804-CE47-853D-CA76-86A4F309C90C}"/>
              </a:ext>
            </a:extLst>
          </p:cNvPr>
          <p:cNvSpPr/>
          <p:nvPr/>
        </p:nvSpPr>
        <p:spPr bwMode="white">
          <a:xfrm>
            <a:off x="10555735" y="2129909"/>
            <a:ext cx="590280" cy="495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EDA9C0-01CA-CC1C-157F-E4DF8C9B3E2B}"/>
              </a:ext>
            </a:extLst>
          </p:cNvPr>
          <p:cNvSpPr/>
          <p:nvPr/>
        </p:nvSpPr>
        <p:spPr bwMode="white">
          <a:xfrm>
            <a:off x="3567570" y="3654136"/>
            <a:ext cx="599801" cy="600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1A9B22-7C33-A955-89C6-8385B6B9D463}"/>
              </a:ext>
            </a:extLst>
          </p:cNvPr>
          <p:cNvSpPr/>
          <p:nvPr/>
        </p:nvSpPr>
        <p:spPr bwMode="white">
          <a:xfrm>
            <a:off x="5224165" y="3692242"/>
            <a:ext cx="628363" cy="495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463193-3C78-7691-0CE5-31F4D4E8CD18}"/>
              </a:ext>
            </a:extLst>
          </p:cNvPr>
          <p:cNvSpPr/>
          <p:nvPr/>
        </p:nvSpPr>
        <p:spPr bwMode="white">
          <a:xfrm>
            <a:off x="6728429" y="3711295"/>
            <a:ext cx="561719" cy="4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139E69-F7AD-D90A-6CD9-A8F6E703824A}"/>
              </a:ext>
            </a:extLst>
          </p:cNvPr>
          <p:cNvSpPr/>
          <p:nvPr/>
        </p:nvSpPr>
        <p:spPr bwMode="white">
          <a:xfrm>
            <a:off x="7613851" y="3701768"/>
            <a:ext cx="609321" cy="4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603C90-000A-45BB-3570-C4D07650848B}"/>
              </a:ext>
            </a:extLst>
          </p:cNvPr>
          <p:cNvSpPr/>
          <p:nvPr/>
        </p:nvSpPr>
        <p:spPr bwMode="white">
          <a:xfrm>
            <a:off x="8556396" y="3711295"/>
            <a:ext cx="552198" cy="4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F66A7D-9DAA-B741-F375-857B7301BFD8}"/>
              </a:ext>
            </a:extLst>
          </p:cNvPr>
          <p:cNvSpPr/>
          <p:nvPr/>
        </p:nvSpPr>
        <p:spPr bwMode="white">
          <a:xfrm>
            <a:off x="9460859" y="3711295"/>
            <a:ext cx="571239" cy="514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F1DBF9-48C6-136D-D4D5-ADFF447F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14657B-3622-F2D7-9989-1AD0A9E31CFA}"/>
              </a:ext>
            </a:extLst>
          </p:cNvPr>
          <p:cNvSpPr/>
          <p:nvPr/>
        </p:nvSpPr>
        <p:spPr bwMode="white">
          <a:xfrm>
            <a:off x="4795735" y="2705899"/>
            <a:ext cx="390347" cy="31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DA79EF-0EB4-57AE-9D93-404E6F890DD9}"/>
              </a:ext>
            </a:extLst>
          </p:cNvPr>
          <p:cNvSpPr/>
          <p:nvPr/>
        </p:nvSpPr>
        <p:spPr bwMode="white">
          <a:xfrm>
            <a:off x="9660793" y="2705899"/>
            <a:ext cx="390347" cy="324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B47E6D-93DA-6FD0-660C-649842811148}"/>
              </a:ext>
            </a:extLst>
          </p:cNvPr>
          <p:cNvSpPr/>
          <p:nvPr/>
        </p:nvSpPr>
        <p:spPr bwMode="white">
          <a:xfrm>
            <a:off x="4062644" y="3336040"/>
            <a:ext cx="380826" cy="33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83A0E8-EA32-1AB9-E0F0-3181AF0E457D}"/>
              </a:ext>
            </a:extLst>
          </p:cNvPr>
          <p:cNvSpPr/>
          <p:nvPr/>
        </p:nvSpPr>
        <p:spPr bwMode="white">
          <a:xfrm>
            <a:off x="10393884" y="3326492"/>
            <a:ext cx="390347" cy="343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5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A62B24-CF86-34B0-3206-D7B17927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6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9E04B4-A866-6217-832F-CD81B6D7B3D0}"/>
              </a:ext>
            </a:extLst>
          </p:cNvPr>
          <p:cNvSpPr/>
          <p:nvPr/>
        </p:nvSpPr>
        <p:spPr bwMode="white">
          <a:xfrm>
            <a:off x="1834809" y="2167277"/>
            <a:ext cx="4255735" cy="36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60F8A4-7447-E531-3477-3E6D85B189F1}"/>
              </a:ext>
            </a:extLst>
          </p:cNvPr>
          <p:cNvSpPr/>
          <p:nvPr/>
        </p:nvSpPr>
        <p:spPr bwMode="white">
          <a:xfrm>
            <a:off x="1834809" y="3443167"/>
            <a:ext cx="5541025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9F97580-ED81-D93B-DE71-D5DCBAD6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7" y="4186844"/>
            <a:ext cx="11520000" cy="1164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3CAC3D-73D4-4548-BD78-17264DCEA1B4}"/>
              </a:ext>
            </a:extLst>
          </p:cNvPr>
          <p:cNvSpPr/>
          <p:nvPr/>
        </p:nvSpPr>
        <p:spPr bwMode="white">
          <a:xfrm>
            <a:off x="1851534" y="4912255"/>
            <a:ext cx="2380165" cy="3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8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BA1EF6-C448-AF82-89FF-093ACC829F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97F108-B20B-DDA8-F3CE-FFC541CA72C9}"/>
              </a:ext>
            </a:extLst>
          </p:cNvPr>
          <p:cNvSpPr/>
          <p:nvPr/>
        </p:nvSpPr>
        <p:spPr bwMode="white">
          <a:xfrm>
            <a:off x="8918181" y="3045154"/>
            <a:ext cx="390347" cy="333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93F879-18E6-2FCA-E31D-786EB3B2F4B7}"/>
              </a:ext>
            </a:extLst>
          </p:cNvPr>
          <p:cNvSpPr/>
          <p:nvPr/>
        </p:nvSpPr>
        <p:spPr bwMode="white">
          <a:xfrm>
            <a:off x="8946743" y="3769382"/>
            <a:ext cx="390347" cy="333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9E0DFB-1358-6B48-CB8D-B68CD365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BDCD67-B0AD-15F3-AAC0-E8BF2FF2F54E}"/>
              </a:ext>
            </a:extLst>
          </p:cNvPr>
          <p:cNvSpPr/>
          <p:nvPr/>
        </p:nvSpPr>
        <p:spPr bwMode="white">
          <a:xfrm>
            <a:off x="8908661" y="853416"/>
            <a:ext cx="390347" cy="333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639677-6712-F5FC-85D2-F6319BBD413F}"/>
              </a:ext>
            </a:extLst>
          </p:cNvPr>
          <p:cNvSpPr/>
          <p:nvPr/>
        </p:nvSpPr>
        <p:spPr bwMode="white">
          <a:xfrm>
            <a:off x="9460859" y="2292410"/>
            <a:ext cx="390347" cy="333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A17D4B0-B9A2-6514-3D84-A89DA0CC76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23059"/>
            <a:ext cx="11520000" cy="215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E3BEF9-C866-F178-F220-DB1518109C4F}"/>
              </a:ext>
            </a:extLst>
          </p:cNvPr>
          <p:cNvSpPr/>
          <p:nvPr/>
        </p:nvSpPr>
        <p:spPr bwMode="white">
          <a:xfrm>
            <a:off x="5043272" y="4395068"/>
            <a:ext cx="390347" cy="33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93A272-6DE9-97C2-B37D-04F2B34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68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