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3" r:id="rId5"/>
    <p:sldId id="262" r:id="rId6"/>
    <p:sldId id="261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2987" y="2583677"/>
            <a:ext cx="2486025" cy="6000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2" y="3694433"/>
            <a:ext cx="2619375" cy="542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5AD9E5F-570B-A32E-795B-CFE87A60649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6824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C97F5F7-DE30-84E8-A533-7CA1607E699E}"/>
              </a:ext>
            </a:extLst>
          </p:cNvPr>
          <p:cNvSpPr/>
          <p:nvPr/>
        </p:nvSpPr>
        <p:spPr bwMode="white">
          <a:xfrm>
            <a:off x="11269785" y="2190099"/>
            <a:ext cx="352264" cy="3436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F38E3EB-857A-95A1-6BB8-3777F7E083A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3667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A5784D0-9965-63C6-C00A-2F9ACF4C9FB5}"/>
              </a:ext>
            </a:extLst>
          </p:cNvPr>
          <p:cNvSpPr/>
          <p:nvPr/>
        </p:nvSpPr>
        <p:spPr bwMode="white">
          <a:xfrm>
            <a:off x="2872561" y="2092963"/>
            <a:ext cx="533157" cy="3909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5B89848-EA21-45A4-853C-418FB0D9A729}"/>
              </a:ext>
            </a:extLst>
          </p:cNvPr>
          <p:cNvSpPr/>
          <p:nvPr/>
        </p:nvSpPr>
        <p:spPr bwMode="white">
          <a:xfrm>
            <a:off x="3738942" y="2016687"/>
            <a:ext cx="637884" cy="5434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BE760F3-F0BE-25C3-F7D3-8FD091248B00}"/>
              </a:ext>
            </a:extLst>
          </p:cNvPr>
          <p:cNvSpPr/>
          <p:nvPr/>
        </p:nvSpPr>
        <p:spPr bwMode="white">
          <a:xfrm>
            <a:off x="8822975" y="2016687"/>
            <a:ext cx="628363" cy="5720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0581FFA-AEBF-D086-D94E-394D0EAFC92A}"/>
              </a:ext>
            </a:extLst>
          </p:cNvPr>
          <p:cNvSpPr/>
          <p:nvPr/>
        </p:nvSpPr>
        <p:spPr bwMode="white">
          <a:xfrm>
            <a:off x="11279305" y="2035756"/>
            <a:ext cx="599801" cy="5339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548EC17-35E1-2EC0-0F94-AB56FE6A5D66}"/>
              </a:ext>
            </a:extLst>
          </p:cNvPr>
          <p:cNvSpPr/>
          <p:nvPr/>
        </p:nvSpPr>
        <p:spPr bwMode="white">
          <a:xfrm>
            <a:off x="2206115" y="4228684"/>
            <a:ext cx="352264" cy="5434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CA4C310-D54C-D882-C6F0-8DB96656CF83}"/>
              </a:ext>
            </a:extLst>
          </p:cNvPr>
          <p:cNvSpPr/>
          <p:nvPr/>
        </p:nvSpPr>
        <p:spPr bwMode="white">
          <a:xfrm>
            <a:off x="2996330" y="4238219"/>
            <a:ext cx="647404" cy="5053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CAE249E-AB7B-1A56-F9B3-B2BB118B1A45}"/>
              </a:ext>
            </a:extLst>
          </p:cNvPr>
          <p:cNvSpPr/>
          <p:nvPr/>
        </p:nvSpPr>
        <p:spPr bwMode="white">
          <a:xfrm>
            <a:off x="5405057" y="4209615"/>
            <a:ext cx="628363" cy="5625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683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E72B15D-36B8-DD86-58EC-C71CC94D6A5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3977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BE816A7-5D5E-53AD-5EB3-9ECC77F07CF7}"/>
              </a:ext>
            </a:extLst>
          </p:cNvPr>
          <p:cNvSpPr/>
          <p:nvPr/>
        </p:nvSpPr>
        <p:spPr bwMode="white">
          <a:xfrm>
            <a:off x="1777685" y="2943825"/>
            <a:ext cx="714049" cy="3340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AE02144-48A2-DFFF-A229-22944B3A1F3B}"/>
              </a:ext>
            </a:extLst>
          </p:cNvPr>
          <p:cNvSpPr/>
          <p:nvPr/>
        </p:nvSpPr>
        <p:spPr bwMode="white">
          <a:xfrm>
            <a:off x="5500264" y="2934281"/>
            <a:ext cx="628363" cy="2863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1D67853-7ECB-2257-708B-260A6DC81ED8}"/>
              </a:ext>
            </a:extLst>
          </p:cNvPr>
          <p:cNvSpPr/>
          <p:nvPr/>
        </p:nvSpPr>
        <p:spPr bwMode="white">
          <a:xfrm>
            <a:off x="9213322" y="2943825"/>
            <a:ext cx="542677" cy="2767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3353E7D-6C71-9359-0CBA-62B4605C425A}"/>
              </a:ext>
            </a:extLst>
          </p:cNvPr>
          <p:cNvSpPr/>
          <p:nvPr/>
        </p:nvSpPr>
        <p:spPr bwMode="white">
          <a:xfrm>
            <a:off x="1777685" y="3564205"/>
            <a:ext cx="714049" cy="3531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CAA536C-FE15-2BA0-A1A4-70B0DDACE54C}"/>
              </a:ext>
            </a:extLst>
          </p:cNvPr>
          <p:cNvSpPr/>
          <p:nvPr/>
        </p:nvSpPr>
        <p:spPr bwMode="white">
          <a:xfrm>
            <a:off x="5500264" y="3564205"/>
            <a:ext cx="628363" cy="2958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AA84573-D9F5-5742-15D9-C331B54C5876}"/>
              </a:ext>
            </a:extLst>
          </p:cNvPr>
          <p:cNvSpPr/>
          <p:nvPr/>
        </p:nvSpPr>
        <p:spPr bwMode="white">
          <a:xfrm>
            <a:off x="9575107" y="3564205"/>
            <a:ext cx="552198" cy="2958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9828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2AC18D3-4E21-B8A0-740C-1CBAFC0814D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5493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5182C921-EABA-B62F-DCF2-6B69B73CCA2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501838"/>
            <a:ext cx="11520000" cy="24537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FEB3997-4F3F-030E-5FC0-BFF1C3274879}"/>
              </a:ext>
            </a:extLst>
          </p:cNvPr>
          <p:cNvSpPr/>
          <p:nvPr/>
        </p:nvSpPr>
        <p:spPr bwMode="white">
          <a:xfrm>
            <a:off x="5043272" y="4294284"/>
            <a:ext cx="1504264" cy="3532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AFE5932-3826-707A-53C4-8155EF8AF6FD}"/>
              </a:ext>
            </a:extLst>
          </p:cNvPr>
          <p:cNvSpPr/>
          <p:nvPr/>
        </p:nvSpPr>
        <p:spPr bwMode="white">
          <a:xfrm>
            <a:off x="9308528" y="4953064"/>
            <a:ext cx="390347" cy="3341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FEB3997-4F3F-030E-5FC0-BFF1C3274879}"/>
              </a:ext>
            </a:extLst>
          </p:cNvPr>
          <p:cNvSpPr/>
          <p:nvPr/>
        </p:nvSpPr>
        <p:spPr bwMode="white">
          <a:xfrm>
            <a:off x="7804264" y="1843813"/>
            <a:ext cx="3645054" cy="751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523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6</cp:revision>
  <dcterms:created xsi:type="dcterms:W3CDTF">2023-08-06T03:37:12Z</dcterms:created>
  <dcterms:modified xsi:type="dcterms:W3CDTF">2023-08-13T13:05:07Z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