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2566899"/>
            <a:ext cx="24860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3640473"/>
            <a:ext cx="287655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9769E6-6733-71A2-4FF3-5BC55C4E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59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54DAA4-B9AE-B8E0-5F29-7EA1CF782AC0}"/>
              </a:ext>
            </a:extLst>
          </p:cNvPr>
          <p:cNvSpPr/>
          <p:nvPr/>
        </p:nvSpPr>
        <p:spPr bwMode="white">
          <a:xfrm>
            <a:off x="1816322" y="1825558"/>
            <a:ext cx="1780363" cy="23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5C7E07-4173-647B-034E-85B847F56AD7}"/>
              </a:ext>
            </a:extLst>
          </p:cNvPr>
          <p:cNvSpPr/>
          <p:nvPr/>
        </p:nvSpPr>
        <p:spPr bwMode="white">
          <a:xfrm>
            <a:off x="7670975" y="1825559"/>
            <a:ext cx="1789884" cy="2134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32BC03-8356-9C9F-BAC9-C3A430D551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53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1233DE-0715-BF5B-5F2F-D94FF06D955B}"/>
              </a:ext>
            </a:extLst>
          </p:cNvPr>
          <p:cNvSpPr/>
          <p:nvPr/>
        </p:nvSpPr>
        <p:spPr bwMode="white">
          <a:xfrm>
            <a:off x="1235008" y="2180773"/>
            <a:ext cx="523636" cy="51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16BE51-F390-B1FF-D86A-D86F4C0051AC}"/>
              </a:ext>
            </a:extLst>
          </p:cNvPr>
          <p:cNvSpPr/>
          <p:nvPr/>
        </p:nvSpPr>
        <p:spPr bwMode="white">
          <a:xfrm>
            <a:off x="2082347" y="2171226"/>
            <a:ext cx="580760" cy="563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6517BC-B4D3-94E5-6CCD-F4F4A160CCC7}"/>
              </a:ext>
            </a:extLst>
          </p:cNvPr>
          <p:cNvSpPr/>
          <p:nvPr/>
        </p:nvSpPr>
        <p:spPr bwMode="white">
          <a:xfrm>
            <a:off x="3643735" y="2218964"/>
            <a:ext cx="495074" cy="44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6E1120-0525-A8C0-C5BE-23BB098641D3}"/>
              </a:ext>
            </a:extLst>
          </p:cNvPr>
          <p:cNvSpPr/>
          <p:nvPr/>
        </p:nvSpPr>
        <p:spPr bwMode="white">
          <a:xfrm>
            <a:off x="4452991" y="2218964"/>
            <a:ext cx="552198" cy="458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A92791-3145-80F7-1F26-4571E427DA85}"/>
              </a:ext>
            </a:extLst>
          </p:cNvPr>
          <p:cNvSpPr/>
          <p:nvPr/>
        </p:nvSpPr>
        <p:spPr bwMode="white">
          <a:xfrm>
            <a:off x="5938214" y="2161678"/>
            <a:ext cx="628363" cy="563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157D52-59BC-FA4B-17CA-5CA1781C3A68}"/>
              </a:ext>
            </a:extLst>
          </p:cNvPr>
          <p:cNvSpPr/>
          <p:nvPr/>
        </p:nvSpPr>
        <p:spPr bwMode="white">
          <a:xfrm>
            <a:off x="6918842" y="2190321"/>
            <a:ext cx="466512" cy="47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8E96FE-40A4-1AB8-9ED2-A64B51362065}"/>
              </a:ext>
            </a:extLst>
          </p:cNvPr>
          <p:cNvSpPr/>
          <p:nvPr/>
        </p:nvSpPr>
        <p:spPr bwMode="white">
          <a:xfrm>
            <a:off x="8308859" y="2190321"/>
            <a:ext cx="628363" cy="50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8151D7A-188F-F01C-53AD-D2AC01A84DE9}"/>
              </a:ext>
            </a:extLst>
          </p:cNvPr>
          <p:cNvSpPr/>
          <p:nvPr/>
        </p:nvSpPr>
        <p:spPr bwMode="white">
          <a:xfrm>
            <a:off x="9289487" y="2180773"/>
            <a:ext cx="571239" cy="525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F37FD3F-6191-00DD-C211-29E9F9D57A4A}"/>
              </a:ext>
            </a:extLst>
          </p:cNvPr>
          <p:cNvSpPr/>
          <p:nvPr/>
        </p:nvSpPr>
        <p:spPr bwMode="white">
          <a:xfrm>
            <a:off x="10212991" y="2199869"/>
            <a:ext cx="485554" cy="525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300948F-B13F-0D43-CCB8-F84414966C9D}"/>
              </a:ext>
            </a:extLst>
          </p:cNvPr>
          <p:cNvSpPr/>
          <p:nvPr/>
        </p:nvSpPr>
        <p:spPr bwMode="white">
          <a:xfrm>
            <a:off x="11126975" y="2199869"/>
            <a:ext cx="485553" cy="525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5C80783A-90C5-FD68-E903-2AAEF33A36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15472"/>
            <a:ext cx="11520000" cy="2973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BC60336-1500-0330-B315-CF4B6695CA13}"/>
              </a:ext>
            </a:extLst>
          </p:cNvPr>
          <p:cNvSpPr/>
          <p:nvPr/>
        </p:nvSpPr>
        <p:spPr bwMode="white">
          <a:xfrm>
            <a:off x="2415570" y="4030417"/>
            <a:ext cx="399867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158E2FB-2749-D22B-3009-B54EB643687E}"/>
              </a:ext>
            </a:extLst>
          </p:cNvPr>
          <p:cNvSpPr/>
          <p:nvPr/>
        </p:nvSpPr>
        <p:spPr bwMode="white">
          <a:xfrm>
            <a:off x="4157851" y="4020887"/>
            <a:ext cx="418909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38F596C-6458-C96F-0ABF-5476DE2C2F0B}"/>
              </a:ext>
            </a:extLst>
          </p:cNvPr>
          <p:cNvSpPr/>
          <p:nvPr/>
        </p:nvSpPr>
        <p:spPr bwMode="white">
          <a:xfrm>
            <a:off x="6261917" y="4011356"/>
            <a:ext cx="399867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8362E63-17A3-882A-269D-13911C3006C9}"/>
              </a:ext>
            </a:extLst>
          </p:cNvPr>
          <p:cNvSpPr/>
          <p:nvPr/>
        </p:nvSpPr>
        <p:spPr bwMode="white">
          <a:xfrm>
            <a:off x="10108264" y="4144786"/>
            <a:ext cx="409388" cy="5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9774241-78CC-2E67-9D1E-F1A3C7EA4F55}"/>
              </a:ext>
            </a:extLst>
          </p:cNvPr>
          <p:cNvSpPr/>
          <p:nvPr/>
        </p:nvSpPr>
        <p:spPr bwMode="white">
          <a:xfrm>
            <a:off x="11174578" y="4030417"/>
            <a:ext cx="399867" cy="324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1A593D6-E9F1-0C2C-9C80-B14B3E6916A6}"/>
              </a:ext>
            </a:extLst>
          </p:cNvPr>
          <p:cNvSpPr/>
          <p:nvPr/>
        </p:nvSpPr>
        <p:spPr bwMode="white">
          <a:xfrm>
            <a:off x="2110909" y="5469551"/>
            <a:ext cx="1513785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EB8657B-12DC-1F76-771B-F4A49B4C82BE}"/>
              </a:ext>
            </a:extLst>
          </p:cNvPr>
          <p:cNvSpPr/>
          <p:nvPr/>
        </p:nvSpPr>
        <p:spPr bwMode="white">
          <a:xfrm>
            <a:off x="5243206" y="5460020"/>
            <a:ext cx="2246876" cy="35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6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491348-BC30-DD7C-5B14-02BC9B934F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04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223C98-2558-C341-7F01-AE52BC27CF0B}"/>
              </a:ext>
            </a:extLst>
          </p:cNvPr>
          <p:cNvSpPr/>
          <p:nvPr/>
        </p:nvSpPr>
        <p:spPr bwMode="white">
          <a:xfrm>
            <a:off x="3681818" y="4052790"/>
            <a:ext cx="6645421" cy="352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83AD06-4D31-17DB-9438-453D3685C940}"/>
              </a:ext>
            </a:extLst>
          </p:cNvPr>
          <p:cNvSpPr/>
          <p:nvPr/>
        </p:nvSpPr>
        <p:spPr bwMode="white">
          <a:xfrm>
            <a:off x="3681818" y="4776482"/>
            <a:ext cx="3151338" cy="352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6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1524F3-5A8C-4C5C-323E-B60A0C274F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05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FB9D3F5-3C75-682E-3D8C-E09FCF31F70D}"/>
              </a:ext>
            </a:extLst>
          </p:cNvPr>
          <p:cNvSpPr/>
          <p:nvPr/>
        </p:nvSpPr>
        <p:spPr bwMode="white">
          <a:xfrm>
            <a:off x="3577090" y="1805946"/>
            <a:ext cx="1466181" cy="342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44ECA0-DC03-096E-98E3-241FEFB75788}"/>
              </a:ext>
            </a:extLst>
          </p:cNvPr>
          <p:cNvSpPr/>
          <p:nvPr/>
        </p:nvSpPr>
        <p:spPr bwMode="white">
          <a:xfrm>
            <a:off x="6566578" y="1805946"/>
            <a:ext cx="1504264" cy="342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F11666-211B-04C3-70A6-C6F1F183188F}"/>
              </a:ext>
            </a:extLst>
          </p:cNvPr>
          <p:cNvSpPr/>
          <p:nvPr/>
        </p:nvSpPr>
        <p:spPr bwMode="white">
          <a:xfrm>
            <a:off x="9584628" y="1796420"/>
            <a:ext cx="1837487" cy="35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5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