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2630385"/>
            <a:ext cx="239077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0" y="3670402"/>
            <a:ext cx="2628900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171B07-DE6A-E79A-594D-54FE32E6BC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69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74EE8EA-5C9C-40D3-54EC-4D477F574A75}"/>
              </a:ext>
            </a:extLst>
          </p:cNvPr>
          <p:cNvSpPr/>
          <p:nvPr/>
        </p:nvSpPr>
        <p:spPr bwMode="white">
          <a:xfrm>
            <a:off x="2634545" y="1837111"/>
            <a:ext cx="495074" cy="248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37D6226-F07D-7534-3D61-7BE06DFF2F1B}"/>
              </a:ext>
            </a:extLst>
          </p:cNvPr>
          <p:cNvSpPr/>
          <p:nvPr/>
        </p:nvSpPr>
        <p:spPr bwMode="white">
          <a:xfrm>
            <a:off x="4348264" y="1837111"/>
            <a:ext cx="733090" cy="305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59AB05-0865-B92C-4432-6B3CB2D7DFA9}"/>
              </a:ext>
            </a:extLst>
          </p:cNvPr>
          <p:cNvSpPr/>
          <p:nvPr/>
        </p:nvSpPr>
        <p:spPr bwMode="white">
          <a:xfrm>
            <a:off x="6176231" y="1837111"/>
            <a:ext cx="552198" cy="248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921561E-CE48-1F0B-DB9D-C9DB7103A363}"/>
              </a:ext>
            </a:extLst>
          </p:cNvPr>
          <p:cNvSpPr/>
          <p:nvPr/>
        </p:nvSpPr>
        <p:spPr bwMode="white">
          <a:xfrm>
            <a:off x="7947074" y="1837111"/>
            <a:ext cx="561719" cy="305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15EC6EA-8995-6F11-A5FE-5C1D15E75465}"/>
              </a:ext>
            </a:extLst>
          </p:cNvPr>
          <p:cNvSpPr/>
          <p:nvPr/>
        </p:nvSpPr>
        <p:spPr bwMode="white">
          <a:xfrm>
            <a:off x="9736958" y="1757082"/>
            <a:ext cx="456991" cy="328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75FA255-CCB6-44C3-609C-68CEDB4E522D}"/>
              </a:ext>
            </a:extLst>
          </p:cNvPr>
          <p:cNvSpPr/>
          <p:nvPr/>
        </p:nvSpPr>
        <p:spPr bwMode="white">
          <a:xfrm>
            <a:off x="2682148" y="2142645"/>
            <a:ext cx="7111933" cy="821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50B9BC-4265-60EC-EA68-1B637DF6BF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60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13D0618-C4FC-C3F9-CD5F-AD60D2C66F3A}"/>
              </a:ext>
            </a:extLst>
          </p:cNvPr>
          <p:cNvSpPr/>
          <p:nvPr/>
        </p:nvSpPr>
        <p:spPr bwMode="white">
          <a:xfrm>
            <a:off x="3224826" y="2409719"/>
            <a:ext cx="399867" cy="334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431E5B-F328-8AC6-84DB-138373C08B05}"/>
              </a:ext>
            </a:extLst>
          </p:cNvPr>
          <p:cNvSpPr/>
          <p:nvPr/>
        </p:nvSpPr>
        <p:spPr bwMode="white">
          <a:xfrm>
            <a:off x="5252727" y="2400173"/>
            <a:ext cx="399867" cy="362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5ADAA7-14F7-6E85-29BE-BF48137CB432}"/>
              </a:ext>
            </a:extLst>
          </p:cNvPr>
          <p:cNvSpPr/>
          <p:nvPr/>
        </p:nvSpPr>
        <p:spPr bwMode="white">
          <a:xfrm>
            <a:off x="11269785" y="2409719"/>
            <a:ext cx="399867" cy="343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D91B29-FFF2-8EC4-734F-B2451FE5DC5B}"/>
              </a:ext>
            </a:extLst>
          </p:cNvPr>
          <p:cNvSpPr/>
          <p:nvPr/>
        </p:nvSpPr>
        <p:spPr bwMode="white">
          <a:xfrm>
            <a:off x="6404727" y="3020691"/>
            <a:ext cx="371305" cy="315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E901FF6-D58E-7DC0-D381-2BFFD486688C}"/>
              </a:ext>
            </a:extLst>
          </p:cNvPr>
          <p:cNvSpPr/>
          <p:nvPr/>
        </p:nvSpPr>
        <p:spPr bwMode="white">
          <a:xfrm>
            <a:off x="7528165" y="3020691"/>
            <a:ext cx="371306" cy="315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6A10558-BAA8-6A44-5AFE-AD914D089B9D}"/>
              </a:ext>
            </a:extLst>
          </p:cNvPr>
          <p:cNvSpPr/>
          <p:nvPr/>
        </p:nvSpPr>
        <p:spPr bwMode="white">
          <a:xfrm>
            <a:off x="4519636" y="3622117"/>
            <a:ext cx="380826" cy="315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511A82B-9296-DD46-A4FD-EC39C0FC13A9}"/>
              </a:ext>
            </a:extLst>
          </p:cNvPr>
          <p:cNvSpPr/>
          <p:nvPr/>
        </p:nvSpPr>
        <p:spPr bwMode="white">
          <a:xfrm>
            <a:off x="5966776" y="3612571"/>
            <a:ext cx="399867" cy="324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97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7B78D6-6DD0-52C0-073B-37639CA1E5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32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8927A1B-C202-5FED-BF01-ED0DC377D3CB}"/>
              </a:ext>
            </a:extLst>
          </p:cNvPr>
          <p:cNvSpPr/>
          <p:nvPr/>
        </p:nvSpPr>
        <p:spPr bwMode="white">
          <a:xfrm>
            <a:off x="6433289" y="2160271"/>
            <a:ext cx="1142479" cy="362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4A0355F-5AC5-6C4E-C476-A70FAFBDC086}"/>
              </a:ext>
            </a:extLst>
          </p:cNvPr>
          <p:cNvSpPr/>
          <p:nvPr/>
        </p:nvSpPr>
        <p:spPr bwMode="white">
          <a:xfrm>
            <a:off x="3329553" y="2780255"/>
            <a:ext cx="752132" cy="333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85D6565-5158-A311-8748-592BFCA8BF66}"/>
              </a:ext>
            </a:extLst>
          </p:cNvPr>
          <p:cNvSpPr/>
          <p:nvPr/>
        </p:nvSpPr>
        <p:spPr bwMode="white">
          <a:xfrm>
            <a:off x="5519305" y="2761179"/>
            <a:ext cx="780694" cy="34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60018E-9628-ACFA-4474-FF659B62B70A}"/>
              </a:ext>
            </a:extLst>
          </p:cNvPr>
          <p:cNvSpPr/>
          <p:nvPr/>
        </p:nvSpPr>
        <p:spPr bwMode="white">
          <a:xfrm>
            <a:off x="7908991" y="2761179"/>
            <a:ext cx="780694" cy="352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51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53DB04-59CD-4F45-4B96-586A6F9F69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08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FBBA5BD-B471-C443-5323-0446FCB4289A}"/>
              </a:ext>
            </a:extLst>
          </p:cNvPr>
          <p:cNvSpPr/>
          <p:nvPr/>
        </p:nvSpPr>
        <p:spPr bwMode="white">
          <a:xfrm>
            <a:off x="8861057" y="1481764"/>
            <a:ext cx="380826" cy="323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B987255-07B1-69E4-CB93-E65FE7D33EFC}"/>
              </a:ext>
            </a:extLst>
          </p:cNvPr>
          <p:cNvSpPr/>
          <p:nvPr/>
        </p:nvSpPr>
        <p:spPr bwMode="white">
          <a:xfrm>
            <a:off x="10155867" y="1481764"/>
            <a:ext cx="399867" cy="323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9717CD-39E6-C150-09AC-2A2B6297E008}"/>
              </a:ext>
            </a:extLst>
          </p:cNvPr>
          <p:cNvSpPr/>
          <p:nvPr/>
        </p:nvSpPr>
        <p:spPr bwMode="white">
          <a:xfrm>
            <a:off x="11260264" y="1472242"/>
            <a:ext cx="399867" cy="342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0748819-686B-47C1-7FD2-75D09E085FFA}"/>
              </a:ext>
            </a:extLst>
          </p:cNvPr>
          <p:cNvSpPr/>
          <p:nvPr/>
        </p:nvSpPr>
        <p:spPr bwMode="white">
          <a:xfrm>
            <a:off x="2758314" y="2072132"/>
            <a:ext cx="390347" cy="333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6197A1E-80C7-137D-5056-FB6CF0FC2262}"/>
              </a:ext>
            </a:extLst>
          </p:cNvPr>
          <p:cNvSpPr/>
          <p:nvPr/>
        </p:nvSpPr>
        <p:spPr bwMode="white">
          <a:xfrm>
            <a:off x="4595801" y="2072132"/>
            <a:ext cx="399867" cy="333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96F574-D337-71F3-3EC7-1A3CE773C04C}"/>
              </a:ext>
            </a:extLst>
          </p:cNvPr>
          <p:cNvSpPr/>
          <p:nvPr/>
        </p:nvSpPr>
        <p:spPr bwMode="white">
          <a:xfrm>
            <a:off x="5890611" y="2672022"/>
            <a:ext cx="390347" cy="333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F326F25-9D81-0530-F8F2-45A53C24EDC4}"/>
              </a:ext>
            </a:extLst>
          </p:cNvPr>
          <p:cNvSpPr/>
          <p:nvPr/>
        </p:nvSpPr>
        <p:spPr bwMode="white">
          <a:xfrm>
            <a:off x="8461190" y="3862280"/>
            <a:ext cx="390346" cy="333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4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C2FFB7-5D39-73C2-4B72-901AF1A3FF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41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8CBBD95-C41E-A2A0-8F1A-A41D127E4FC8}"/>
              </a:ext>
            </a:extLst>
          </p:cNvPr>
          <p:cNvSpPr/>
          <p:nvPr/>
        </p:nvSpPr>
        <p:spPr bwMode="white">
          <a:xfrm>
            <a:off x="1872892" y="2093198"/>
            <a:ext cx="399867" cy="343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47E9180-CE9A-88CE-3100-948C8DD285FB}"/>
              </a:ext>
            </a:extLst>
          </p:cNvPr>
          <p:cNvSpPr/>
          <p:nvPr/>
        </p:nvSpPr>
        <p:spPr bwMode="white">
          <a:xfrm>
            <a:off x="3719900" y="2093198"/>
            <a:ext cx="390347" cy="352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4CE7D66-7030-6A14-F913-CD346BA5BE19}"/>
              </a:ext>
            </a:extLst>
          </p:cNvPr>
          <p:cNvSpPr/>
          <p:nvPr/>
        </p:nvSpPr>
        <p:spPr bwMode="white">
          <a:xfrm>
            <a:off x="6090545" y="2102734"/>
            <a:ext cx="409388" cy="324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553DECE-51D7-B80E-BB08-2EFE51549F15}"/>
              </a:ext>
            </a:extLst>
          </p:cNvPr>
          <p:cNvSpPr/>
          <p:nvPr/>
        </p:nvSpPr>
        <p:spPr bwMode="white">
          <a:xfrm>
            <a:off x="8670644" y="2093198"/>
            <a:ext cx="409388" cy="343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0845A5-6D20-F755-226D-9A29C9B2F822}"/>
              </a:ext>
            </a:extLst>
          </p:cNvPr>
          <p:cNvSpPr/>
          <p:nvPr/>
        </p:nvSpPr>
        <p:spPr bwMode="white">
          <a:xfrm>
            <a:off x="1501586" y="2693972"/>
            <a:ext cx="771173" cy="343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09F47B2-3D6C-D494-21A4-7A966946BB23}"/>
              </a:ext>
            </a:extLst>
          </p:cNvPr>
          <p:cNvSpPr/>
          <p:nvPr/>
        </p:nvSpPr>
        <p:spPr bwMode="white">
          <a:xfrm>
            <a:off x="4995669" y="2693972"/>
            <a:ext cx="771173" cy="343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EF4D5AF-9507-F8B5-2FD1-CDD6AC299751}"/>
              </a:ext>
            </a:extLst>
          </p:cNvPr>
          <p:cNvSpPr/>
          <p:nvPr/>
        </p:nvSpPr>
        <p:spPr bwMode="white">
          <a:xfrm>
            <a:off x="7937553" y="2693972"/>
            <a:ext cx="399867" cy="343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04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2023-08-13T12:55:36Z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