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4" r:id="rId5"/>
    <p:sldId id="262" r:id="rId6"/>
    <p:sldId id="261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612" y="2563273"/>
            <a:ext cx="2390775" cy="590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7" y="3641390"/>
            <a:ext cx="2905125" cy="44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1F997E7-4D49-3A99-0037-0CDD6A9247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7342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AE72A81-A232-EB79-C94F-3E391F214A1E}"/>
              </a:ext>
            </a:extLst>
          </p:cNvPr>
          <p:cNvSpPr/>
          <p:nvPr/>
        </p:nvSpPr>
        <p:spPr bwMode="white">
          <a:xfrm>
            <a:off x="2885813" y="1367406"/>
            <a:ext cx="476829" cy="429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378CD48-5685-2023-46FD-0C7F50911266}"/>
              </a:ext>
            </a:extLst>
          </p:cNvPr>
          <p:cNvSpPr/>
          <p:nvPr/>
        </p:nvSpPr>
        <p:spPr bwMode="white">
          <a:xfrm>
            <a:off x="6862194" y="1367406"/>
            <a:ext cx="780177" cy="429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22DEF2E-9586-CD72-C69B-4745161DF6A7}"/>
              </a:ext>
            </a:extLst>
          </p:cNvPr>
          <p:cNvSpPr/>
          <p:nvPr/>
        </p:nvSpPr>
        <p:spPr bwMode="white">
          <a:xfrm>
            <a:off x="10628851" y="1367406"/>
            <a:ext cx="847288" cy="429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1EE9E1A-CEB0-7969-EC28-7B5B3A663957}"/>
              </a:ext>
            </a:extLst>
          </p:cNvPr>
          <p:cNvSpPr/>
          <p:nvPr/>
        </p:nvSpPr>
        <p:spPr bwMode="white">
          <a:xfrm>
            <a:off x="2885813" y="1912690"/>
            <a:ext cx="805343" cy="417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8F36D55-40C5-B53F-3D1A-DC4A76D08C4B}"/>
              </a:ext>
            </a:extLst>
          </p:cNvPr>
          <p:cNvSpPr/>
          <p:nvPr/>
        </p:nvSpPr>
        <p:spPr bwMode="white">
          <a:xfrm>
            <a:off x="6795083" y="1912690"/>
            <a:ext cx="612396" cy="417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E0724CB-149E-399C-B20D-A737A652B490}"/>
              </a:ext>
            </a:extLst>
          </p:cNvPr>
          <p:cNvSpPr/>
          <p:nvPr/>
        </p:nvSpPr>
        <p:spPr bwMode="white">
          <a:xfrm>
            <a:off x="9471172" y="1912690"/>
            <a:ext cx="780176" cy="417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A35CD4C-3C12-BEE4-C146-8265B749C62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518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A9D69E0-E638-2B74-134F-67FEBF94D282}"/>
              </a:ext>
            </a:extLst>
          </p:cNvPr>
          <p:cNvSpPr/>
          <p:nvPr/>
        </p:nvSpPr>
        <p:spPr bwMode="white">
          <a:xfrm>
            <a:off x="4015041" y="1911934"/>
            <a:ext cx="533157" cy="505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054EC46-BE36-5F74-F5A9-FE2139A98D55}"/>
              </a:ext>
            </a:extLst>
          </p:cNvPr>
          <p:cNvSpPr/>
          <p:nvPr/>
        </p:nvSpPr>
        <p:spPr bwMode="white">
          <a:xfrm>
            <a:off x="7080694" y="1883327"/>
            <a:ext cx="628363" cy="581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7902A5A-27AA-B252-4AFB-6E10700E93AA}"/>
              </a:ext>
            </a:extLst>
          </p:cNvPr>
          <p:cNvSpPr/>
          <p:nvPr/>
        </p:nvSpPr>
        <p:spPr bwMode="white">
          <a:xfrm>
            <a:off x="8061322" y="1873792"/>
            <a:ext cx="561719" cy="572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FE504A2-87C7-AAAC-CC94-C741713D4B7A}"/>
              </a:ext>
            </a:extLst>
          </p:cNvPr>
          <p:cNvSpPr/>
          <p:nvPr/>
        </p:nvSpPr>
        <p:spPr bwMode="white">
          <a:xfrm>
            <a:off x="1225487" y="3332719"/>
            <a:ext cx="456991" cy="562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B6AEF70-E61C-29E2-90A6-961A16859D2E}"/>
              </a:ext>
            </a:extLst>
          </p:cNvPr>
          <p:cNvSpPr/>
          <p:nvPr/>
        </p:nvSpPr>
        <p:spPr bwMode="white">
          <a:xfrm>
            <a:off x="4529157" y="3351790"/>
            <a:ext cx="580760" cy="505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D8854EB-148D-2EF1-EBD9-EBE20172A54C}"/>
              </a:ext>
            </a:extLst>
          </p:cNvPr>
          <p:cNvSpPr/>
          <p:nvPr/>
        </p:nvSpPr>
        <p:spPr bwMode="white">
          <a:xfrm>
            <a:off x="7813785" y="3351790"/>
            <a:ext cx="628363" cy="524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7A423E7-FC74-D5FF-FB0F-271ED923AC04}"/>
              </a:ext>
            </a:extLst>
          </p:cNvPr>
          <p:cNvSpPr/>
          <p:nvPr/>
        </p:nvSpPr>
        <p:spPr bwMode="white">
          <a:xfrm>
            <a:off x="8737289" y="3342255"/>
            <a:ext cx="628363" cy="514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852A5A39-6342-E1DB-F532-CFFE7E8752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56"/>
          <a:stretch/>
        </p:blipFill>
        <p:spPr>
          <a:xfrm>
            <a:off x="997201" y="4171841"/>
            <a:ext cx="6317999" cy="1455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E27CADB-1447-4A45-A192-17F36258431D}"/>
              </a:ext>
            </a:extLst>
          </p:cNvPr>
          <p:cNvSpPr/>
          <p:nvPr/>
        </p:nvSpPr>
        <p:spPr bwMode="white">
          <a:xfrm>
            <a:off x="1958787" y="4765570"/>
            <a:ext cx="637884" cy="593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52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E592183-B854-9811-35E1-08FEA7371A8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448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5C9379B-5A58-6223-CB6B-653C9A637AE3}"/>
              </a:ext>
            </a:extLst>
          </p:cNvPr>
          <p:cNvSpPr/>
          <p:nvPr/>
        </p:nvSpPr>
        <p:spPr bwMode="white">
          <a:xfrm>
            <a:off x="1844330" y="1930397"/>
            <a:ext cx="4617520" cy="352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BB22B99-660E-2546-2CBC-3D373356AFE2}"/>
              </a:ext>
            </a:extLst>
          </p:cNvPr>
          <p:cNvSpPr/>
          <p:nvPr/>
        </p:nvSpPr>
        <p:spPr bwMode="white">
          <a:xfrm>
            <a:off x="1834809" y="3007364"/>
            <a:ext cx="4255735" cy="352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058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5CBE57A-0344-2386-EB09-E6DF9E1BBBC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621385"/>
            <a:ext cx="11520000" cy="34767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B70DADF-6D84-6E21-2C63-3C13064A1A9D}"/>
              </a:ext>
            </a:extLst>
          </p:cNvPr>
          <p:cNvSpPr/>
          <p:nvPr/>
        </p:nvSpPr>
        <p:spPr bwMode="white">
          <a:xfrm>
            <a:off x="11641090" y="3107531"/>
            <a:ext cx="456991" cy="3333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89A657A-8AE3-CC28-066D-F91B77041BE0}"/>
              </a:ext>
            </a:extLst>
          </p:cNvPr>
          <p:cNvSpPr/>
          <p:nvPr/>
        </p:nvSpPr>
        <p:spPr bwMode="white">
          <a:xfrm>
            <a:off x="1473024" y="3640956"/>
            <a:ext cx="761652" cy="3333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44C25916-FEA0-9AC5-3D0B-31635171F3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37"/>
          <a:stretch/>
        </p:blipFill>
        <p:spPr>
          <a:xfrm>
            <a:off x="1015129" y="4098179"/>
            <a:ext cx="10432800" cy="2661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7AEBC67-71C8-AE0D-BCCE-FE8D79723283}"/>
              </a:ext>
            </a:extLst>
          </p:cNvPr>
          <p:cNvSpPr/>
          <p:nvPr/>
        </p:nvSpPr>
        <p:spPr bwMode="white">
          <a:xfrm>
            <a:off x="1843426" y="4727819"/>
            <a:ext cx="390347" cy="333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12A62A9-96A1-A893-A59E-7F88F3D38737}"/>
              </a:ext>
            </a:extLst>
          </p:cNvPr>
          <p:cNvSpPr/>
          <p:nvPr/>
        </p:nvSpPr>
        <p:spPr bwMode="white">
          <a:xfrm>
            <a:off x="3319129" y="4727819"/>
            <a:ext cx="390347" cy="333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1CCE74E-F104-B116-8A8C-1FB03DA4B2BC}"/>
              </a:ext>
            </a:extLst>
          </p:cNvPr>
          <p:cNvSpPr/>
          <p:nvPr/>
        </p:nvSpPr>
        <p:spPr bwMode="white">
          <a:xfrm>
            <a:off x="4785310" y="4727819"/>
            <a:ext cx="390347" cy="333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E2E4C4F-D2D9-2B0D-BD94-38BCC77806F7}"/>
              </a:ext>
            </a:extLst>
          </p:cNvPr>
          <p:cNvSpPr/>
          <p:nvPr/>
        </p:nvSpPr>
        <p:spPr bwMode="white">
          <a:xfrm>
            <a:off x="7546302" y="5262059"/>
            <a:ext cx="390347" cy="333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500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2023-08-06T03:37:12Z</dcterms:created>
  <dcterms:modified xsi:type="dcterms:W3CDTF">2023-08-13T12:40:51Z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