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612" y="2596829"/>
            <a:ext cx="2390775" cy="590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8675" y="3628457"/>
            <a:ext cx="2914650" cy="523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C8D4672-E079-5DEC-1C17-A84A20E7794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8382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F6B58BB-13A9-C634-9CC2-FA66A1F2809C}"/>
              </a:ext>
            </a:extLst>
          </p:cNvPr>
          <p:cNvSpPr/>
          <p:nvPr/>
        </p:nvSpPr>
        <p:spPr bwMode="white">
          <a:xfrm>
            <a:off x="7337752" y="920012"/>
            <a:ext cx="266578" cy="2762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C7D9356-D76B-F69B-B18D-C5400A73F37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350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4CD0EEB-C12E-0B88-BDBD-20F4BA6CCE8D}"/>
              </a:ext>
            </a:extLst>
          </p:cNvPr>
          <p:cNvSpPr/>
          <p:nvPr/>
        </p:nvSpPr>
        <p:spPr bwMode="white">
          <a:xfrm>
            <a:off x="2453652" y="1920572"/>
            <a:ext cx="466512" cy="562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1C217C1-6FC5-737A-2870-D38D8F12FF84}"/>
              </a:ext>
            </a:extLst>
          </p:cNvPr>
          <p:cNvSpPr/>
          <p:nvPr/>
        </p:nvSpPr>
        <p:spPr bwMode="white">
          <a:xfrm>
            <a:off x="4652925" y="1939628"/>
            <a:ext cx="523636" cy="4954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5D53317-5AC7-DCF2-0C10-DDF7687F11BF}"/>
              </a:ext>
            </a:extLst>
          </p:cNvPr>
          <p:cNvSpPr/>
          <p:nvPr/>
        </p:nvSpPr>
        <p:spPr bwMode="white">
          <a:xfrm>
            <a:off x="7613851" y="1930100"/>
            <a:ext cx="618842" cy="524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F4C2FB9-E062-17BE-A20D-7F4FE587D6D1}"/>
              </a:ext>
            </a:extLst>
          </p:cNvPr>
          <p:cNvSpPr/>
          <p:nvPr/>
        </p:nvSpPr>
        <p:spPr bwMode="white">
          <a:xfrm>
            <a:off x="10060661" y="1939628"/>
            <a:ext cx="637884" cy="5526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44622CD-45C1-700B-D3BF-305236B3E601}"/>
              </a:ext>
            </a:extLst>
          </p:cNvPr>
          <p:cNvSpPr/>
          <p:nvPr/>
        </p:nvSpPr>
        <p:spPr bwMode="white">
          <a:xfrm>
            <a:off x="10984165" y="1920572"/>
            <a:ext cx="618842" cy="581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8689C86-68F9-96CA-4447-E59B0F079BC4}"/>
              </a:ext>
            </a:extLst>
          </p:cNvPr>
          <p:cNvSpPr/>
          <p:nvPr/>
        </p:nvSpPr>
        <p:spPr bwMode="white">
          <a:xfrm>
            <a:off x="1987140" y="3406994"/>
            <a:ext cx="637884" cy="524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D4887B9-B040-C5A6-7205-14B212B7BA5D}"/>
              </a:ext>
            </a:extLst>
          </p:cNvPr>
          <p:cNvSpPr/>
          <p:nvPr/>
        </p:nvSpPr>
        <p:spPr bwMode="white">
          <a:xfrm>
            <a:off x="4967107" y="3387938"/>
            <a:ext cx="590280" cy="543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114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2348448-ED68-98D0-6E25-14EE1337D14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363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570A379-4CE9-5F46-BABC-E1A182E0FC27}"/>
              </a:ext>
            </a:extLst>
          </p:cNvPr>
          <p:cNvSpPr/>
          <p:nvPr/>
        </p:nvSpPr>
        <p:spPr bwMode="white">
          <a:xfrm>
            <a:off x="5366975" y="1426695"/>
            <a:ext cx="399867" cy="3342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D58A51A-7F00-872F-07C1-E77DED5CE70E}"/>
              </a:ext>
            </a:extLst>
          </p:cNvPr>
          <p:cNvSpPr/>
          <p:nvPr/>
        </p:nvSpPr>
        <p:spPr bwMode="white">
          <a:xfrm>
            <a:off x="9851206" y="1426695"/>
            <a:ext cx="418909" cy="3437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26D915C-A889-D583-9D88-CFA7E15A6BAC}"/>
              </a:ext>
            </a:extLst>
          </p:cNvPr>
          <p:cNvSpPr/>
          <p:nvPr/>
        </p:nvSpPr>
        <p:spPr bwMode="white">
          <a:xfrm>
            <a:off x="4500595" y="1980592"/>
            <a:ext cx="399867" cy="3533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7816E0D-BD2A-0A33-5968-517A25C3F2B9}"/>
              </a:ext>
            </a:extLst>
          </p:cNvPr>
          <p:cNvSpPr/>
          <p:nvPr/>
        </p:nvSpPr>
        <p:spPr bwMode="white">
          <a:xfrm>
            <a:off x="5195603" y="2544038"/>
            <a:ext cx="399867" cy="3342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BA1D08D-CD11-5FD9-AD8E-0C0CF8C6F19F}"/>
              </a:ext>
            </a:extLst>
          </p:cNvPr>
          <p:cNvSpPr/>
          <p:nvPr/>
        </p:nvSpPr>
        <p:spPr bwMode="white">
          <a:xfrm>
            <a:off x="9879768" y="2544038"/>
            <a:ext cx="409388" cy="3342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513DE89-5126-B143-7C23-6A84B79620B7}"/>
              </a:ext>
            </a:extLst>
          </p:cNvPr>
          <p:cNvSpPr/>
          <p:nvPr/>
        </p:nvSpPr>
        <p:spPr bwMode="white">
          <a:xfrm>
            <a:off x="5919173" y="3097935"/>
            <a:ext cx="418909" cy="3437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912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DBB5181-AB5D-8831-E0D7-CA70AF8E30C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2998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66A2843-3A2E-AE71-6752-ED68271DFA1F}"/>
              </a:ext>
            </a:extLst>
          </p:cNvPr>
          <p:cNvSpPr/>
          <p:nvPr/>
        </p:nvSpPr>
        <p:spPr bwMode="white">
          <a:xfrm>
            <a:off x="6680826" y="853600"/>
            <a:ext cx="390347" cy="3340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D74922C-872D-2F50-6F43-4705DA70B7A2}"/>
              </a:ext>
            </a:extLst>
          </p:cNvPr>
          <p:cNvSpPr/>
          <p:nvPr/>
        </p:nvSpPr>
        <p:spPr bwMode="white">
          <a:xfrm>
            <a:off x="3043933" y="1445261"/>
            <a:ext cx="390347" cy="3340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55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DEDD9A0-C887-4770-B4FC-12559FFF07E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1713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7420852-B831-D90D-B871-F299ADD4A549}"/>
              </a:ext>
            </a:extLst>
          </p:cNvPr>
          <p:cNvSpPr/>
          <p:nvPr/>
        </p:nvSpPr>
        <p:spPr bwMode="white">
          <a:xfrm>
            <a:off x="2529818" y="3453263"/>
            <a:ext cx="238016" cy="266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714261F-AB54-DE7C-7E67-858652250FD7}"/>
              </a:ext>
            </a:extLst>
          </p:cNvPr>
          <p:cNvSpPr/>
          <p:nvPr/>
        </p:nvSpPr>
        <p:spPr bwMode="white">
          <a:xfrm>
            <a:off x="5309851" y="3462786"/>
            <a:ext cx="171371" cy="2571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0DB403E-399F-6A81-534E-221C753E6379}"/>
              </a:ext>
            </a:extLst>
          </p:cNvPr>
          <p:cNvSpPr/>
          <p:nvPr/>
        </p:nvSpPr>
        <p:spPr bwMode="white">
          <a:xfrm>
            <a:off x="7918512" y="3462786"/>
            <a:ext cx="257057" cy="2571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6A31B14-21B6-E6B2-5AD5-0B227D13A0C1}"/>
              </a:ext>
            </a:extLst>
          </p:cNvPr>
          <p:cNvSpPr/>
          <p:nvPr/>
        </p:nvSpPr>
        <p:spPr bwMode="white">
          <a:xfrm>
            <a:off x="10679504" y="3453263"/>
            <a:ext cx="247537" cy="2761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D88F07F-4432-20B5-403D-16E8D189F640}"/>
              </a:ext>
            </a:extLst>
          </p:cNvPr>
          <p:cNvSpPr/>
          <p:nvPr/>
        </p:nvSpPr>
        <p:spPr bwMode="white">
          <a:xfrm>
            <a:off x="7908991" y="3929441"/>
            <a:ext cx="1123438" cy="3523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243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2023-08-06T03:37:12Z</dcterms:created>
  <dcterms:modified xsi:type="dcterms:W3CDTF">2023-08-13T12:36:37Z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