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612" y="2596829"/>
            <a:ext cx="2390775" cy="590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7" y="3632084"/>
            <a:ext cx="4619625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7694147-F794-E8D4-24B2-6450ADEB361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879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9184DD7D-6E1E-9295-3046-A9A0ADC97A4B}"/>
              </a:ext>
            </a:extLst>
          </p:cNvPr>
          <p:cNvSpPr/>
          <p:nvPr/>
        </p:nvSpPr>
        <p:spPr bwMode="white">
          <a:xfrm>
            <a:off x="1133341" y="1508332"/>
            <a:ext cx="401445" cy="303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9184DD7D-6E1E-9295-3046-A9A0ADC97A4B}"/>
              </a:ext>
            </a:extLst>
          </p:cNvPr>
          <p:cNvSpPr/>
          <p:nvPr/>
        </p:nvSpPr>
        <p:spPr bwMode="white">
          <a:xfrm>
            <a:off x="2419082" y="1542510"/>
            <a:ext cx="401445" cy="303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9184DD7D-6E1E-9295-3046-A9A0ADC97A4B}"/>
              </a:ext>
            </a:extLst>
          </p:cNvPr>
          <p:cNvSpPr/>
          <p:nvPr/>
        </p:nvSpPr>
        <p:spPr bwMode="white">
          <a:xfrm>
            <a:off x="3704823" y="1542509"/>
            <a:ext cx="401445" cy="303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9184DD7D-6E1E-9295-3046-A9A0ADC97A4B}"/>
              </a:ext>
            </a:extLst>
          </p:cNvPr>
          <p:cNvSpPr/>
          <p:nvPr/>
        </p:nvSpPr>
        <p:spPr bwMode="white">
          <a:xfrm>
            <a:off x="5552355" y="1576689"/>
            <a:ext cx="629504" cy="294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>
            <a:extLst>
              <a:ext uri="{FF2B5EF4-FFF2-40B4-BE49-F238E27FC236}">
                <a16:creationId xmlns:a16="http://schemas.microsoft.com/office/drawing/2014/main" id="{9184DD7D-6E1E-9295-3046-A9A0ADC97A4B}"/>
              </a:ext>
            </a:extLst>
          </p:cNvPr>
          <p:cNvSpPr/>
          <p:nvPr/>
        </p:nvSpPr>
        <p:spPr bwMode="white">
          <a:xfrm>
            <a:off x="7203378" y="1550930"/>
            <a:ext cx="629504" cy="294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>
            <a:extLst>
              <a:ext uri="{FF2B5EF4-FFF2-40B4-BE49-F238E27FC236}">
                <a16:creationId xmlns:a16="http://schemas.microsoft.com/office/drawing/2014/main" id="{9184DD7D-6E1E-9295-3046-A9A0ADC97A4B}"/>
              </a:ext>
            </a:extLst>
          </p:cNvPr>
          <p:cNvSpPr/>
          <p:nvPr/>
        </p:nvSpPr>
        <p:spPr bwMode="white">
          <a:xfrm>
            <a:off x="8165206" y="1576688"/>
            <a:ext cx="232680" cy="268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>
            <a:extLst>
              <a:ext uri="{FF2B5EF4-FFF2-40B4-BE49-F238E27FC236}">
                <a16:creationId xmlns:a16="http://schemas.microsoft.com/office/drawing/2014/main" id="{9184DD7D-6E1E-9295-3046-A9A0ADC97A4B}"/>
              </a:ext>
            </a:extLst>
          </p:cNvPr>
          <p:cNvSpPr/>
          <p:nvPr/>
        </p:nvSpPr>
        <p:spPr bwMode="white">
          <a:xfrm>
            <a:off x="9713760" y="1576688"/>
            <a:ext cx="550701" cy="251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>
            <a:extLst>
              <a:ext uri="{FF2B5EF4-FFF2-40B4-BE49-F238E27FC236}">
                <a16:creationId xmlns:a16="http://schemas.microsoft.com/office/drawing/2014/main" id="{9184DD7D-6E1E-9295-3046-A9A0ADC97A4B}"/>
              </a:ext>
            </a:extLst>
          </p:cNvPr>
          <p:cNvSpPr/>
          <p:nvPr/>
        </p:nvSpPr>
        <p:spPr bwMode="white">
          <a:xfrm>
            <a:off x="10929992" y="1508333"/>
            <a:ext cx="550701" cy="3457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img_16777215">
            <a:extLst>
              <a:ext uri="{FF2B5EF4-FFF2-40B4-BE49-F238E27FC236}">
                <a16:creationId xmlns:a16="http://schemas.microsoft.com/office/drawing/2014/main" id="{018B2BF7-3CE0-2DC2-D542-B82AB45C6C1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599795"/>
            <a:ext cx="11520000" cy="39342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5" name="矩形 34">
            <a:extLst>
              <a:ext uri="{FF2B5EF4-FFF2-40B4-BE49-F238E27FC236}">
                <a16:creationId xmlns:a16="http://schemas.microsoft.com/office/drawing/2014/main" id="{9184DD7D-6E1E-9295-3046-A9A0ADC97A4B}"/>
              </a:ext>
            </a:extLst>
          </p:cNvPr>
          <p:cNvSpPr/>
          <p:nvPr/>
        </p:nvSpPr>
        <p:spPr bwMode="white">
          <a:xfrm>
            <a:off x="1910975" y="4009653"/>
            <a:ext cx="628363" cy="542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矩形 35">
            <a:extLst>
              <a:ext uri="{FF2B5EF4-FFF2-40B4-BE49-F238E27FC236}">
                <a16:creationId xmlns:a16="http://schemas.microsoft.com/office/drawing/2014/main" id="{037D701B-DE85-E7BB-D6B9-F612C7E7845F}"/>
              </a:ext>
            </a:extLst>
          </p:cNvPr>
          <p:cNvSpPr/>
          <p:nvPr/>
        </p:nvSpPr>
        <p:spPr bwMode="white">
          <a:xfrm>
            <a:off x="2834479" y="4019179"/>
            <a:ext cx="580760" cy="542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7" name="矩形 36">
            <a:extLst>
              <a:ext uri="{FF2B5EF4-FFF2-40B4-BE49-F238E27FC236}">
                <a16:creationId xmlns:a16="http://schemas.microsoft.com/office/drawing/2014/main" id="{8B0E4F0D-4A03-829A-100C-FB2F44C20D1B}"/>
              </a:ext>
            </a:extLst>
          </p:cNvPr>
          <p:cNvSpPr/>
          <p:nvPr/>
        </p:nvSpPr>
        <p:spPr bwMode="white">
          <a:xfrm>
            <a:off x="3834148" y="4000127"/>
            <a:ext cx="637884" cy="581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8" name="矩形 37">
            <a:extLst>
              <a:ext uri="{FF2B5EF4-FFF2-40B4-BE49-F238E27FC236}">
                <a16:creationId xmlns:a16="http://schemas.microsoft.com/office/drawing/2014/main" id="{7DF33944-B22C-B10C-A6F4-461615C1FB1D}"/>
              </a:ext>
            </a:extLst>
          </p:cNvPr>
          <p:cNvSpPr/>
          <p:nvPr/>
        </p:nvSpPr>
        <p:spPr bwMode="white">
          <a:xfrm>
            <a:off x="7038734" y="3981075"/>
            <a:ext cx="727446" cy="571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9" name="矩形 38">
            <a:extLst>
              <a:ext uri="{FF2B5EF4-FFF2-40B4-BE49-F238E27FC236}">
                <a16:creationId xmlns:a16="http://schemas.microsoft.com/office/drawing/2014/main" id="{AC1F9D18-C628-0DD4-3D6F-9C021C8851A0}"/>
              </a:ext>
            </a:extLst>
          </p:cNvPr>
          <p:cNvSpPr/>
          <p:nvPr/>
        </p:nvSpPr>
        <p:spPr bwMode="white">
          <a:xfrm>
            <a:off x="8004198" y="3981075"/>
            <a:ext cx="656925" cy="552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0" name="矩形 39">
            <a:extLst>
              <a:ext uri="{FF2B5EF4-FFF2-40B4-BE49-F238E27FC236}">
                <a16:creationId xmlns:a16="http://schemas.microsoft.com/office/drawing/2014/main" id="{EB03E0F5-7CCA-46D8-F46D-CCE25B159C05}"/>
              </a:ext>
            </a:extLst>
          </p:cNvPr>
          <p:cNvSpPr/>
          <p:nvPr/>
        </p:nvSpPr>
        <p:spPr bwMode="white">
          <a:xfrm>
            <a:off x="10603338" y="4066809"/>
            <a:ext cx="590280" cy="438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1" name="矩形 40">
            <a:extLst>
              <a:ext uri="{FF2B5EF4-FFF2-40B4-BE49-F238E27FC236}">
                <a16:creationId xmlns:a16="http://schemas.microsoft.com/office/drawing/2014/main" id="{E869E49C-BFE7-D024-B713-2A1330458699}"/>
              </a:ext>
            </a:extLst>
          </p:cNvPr>
          <p:cNvSpPr/>
          <p:nvPr/>
        </p:nvSpPr>
        <p:spPr bwMode="white">
          <a:xfrm>
            <a:off x="2958247" y="5629085"/>
            <a:ext cx="533157" cy="5048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71343D5-6F3C-FFB5-0798-07449F9194F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53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EDCD36D-5FBB-5EFA-7089-89A01BAD45BA}"/>
              </a:ext>
            </a:extLst>
          </p:cNvPr>
          <p:cNvSpPr/>
          <p:nvPr/>
        </p:nvSpPr>
        <p:spPr bwMode="white">
          <a:xfrm>
            <a:off x="5728760" y="1586910"/>
            <a:ext cx="1028231" cy="362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2EDF2F2-1475-0830-607C-140E04FA381C}"/>
              </a:ext>
            </a:extLst>
          </p:cNvPr>
          <p:cNvSpPr/>
          <p:nvPr/>
        </p:nvSpPr>
        <p:spPr bwMode="white">
          <a:xfrm>
            <a:off x="8223173" y="2263291"/>
            <a:ext cx="1028231" cy="352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34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C90B07F-412E-C49D-F2FE-38E73B692E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18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AB865B1-F530-9E5A-A2BB-6EBEB175E93D}"/>
              </a:ext>
            </a:extLst>
          </p:cNvPr>
          <p:cNvSpPr/>
          <p:nvPr/>
        </p:nvSpPr>
        <p:spPr bwMode="white">
          <a:xfrm>
            <a:off x="1806247" y="3700536"/>
            <a:ext cx="371305" cy="304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AB8213E-229E-5D31-1A1E-F3F371FB23CB}"/>
              </a:ext>
            </a:extLst>
          </p:cNvPr>
          <p:cNvSpPr/>
          <p:nvPr/>
        </p:nvSpPr>
        <p:spPr bwMode="white">
          <a:xfrm>
            <a:off x="3872231" y="3700536"/>
            <a:ext cx="371305" cy="304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AB427A0-2CB8-6276-FC9C-C274CA5F660F}"/>
              </a:ext>
            </a:extLst>
          </p:cNvPr>
          <p:cNvSpPr/>
          <p:nvPr/>
        </p:nvSpPr>
        <p:spPr bwMode="white">
          <a:xfrm>
            <a:off x="5871570" y="3700536"/>
            <a:ext cx="371305" cy="304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1B30B5A-3FDC-F3F3-5897-FFC4FA2B0F56}"/>
              </a:ext>
            </a:extLst>
          </p:cNvPr>
          <p:cNvSpPr/>
          <p:nvPr/>
        </p:nvSpPr>
        <p:spPr bwMode="white">
          <a:xfrm>
            <a:off x="7861388" y="3700536"/>
            <a:ext cx="371306" cy="304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BD450D4-9D99-C864-9CC4-AC0A91178307}"/>
              </a:ext>
            </a:extLst>
          </p:cNvPr>
          <p:cNvSpPr/>
          <p:nvPr/>
        </p:nvSpPr>
        <p:spPr bwMode="white">
          <a:xfrm>
            <a:off x="9927371" y="3700536"/>
            <a:ext cx="371305" cy="304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2F65EA6F-0827-E473-43E1-612D226A243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4138570"/>
            <a:ext cx="11520000" cy="1414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E250C67-828E-EB2F-A4EA-A001F0D1C147}"/>
              </a:ext>
            </a:extLst>
          </p:cNvPr>
          <p:cNvSpPr/>
          <p:nvPr/>
        </p:nvSpPr>
        <p:spPr bwMode="white">
          <a:xfrm>
            <a:off x="8012429" y="4329652"/>
            <a:ext cx="780694" cy="334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47AFEAB-92C6-D0E9-3A5A-D216F25F7BDA}"/>
              </a:ext>
            </a:extLst>
          </p:cNvPr>
          <p:cNvSpPr/>
          <p:nvPr/>
        </p:nvSpPr>
        <p:spPr bwMode="white">
          <a:xfrm>
            <a:off x="1386049" y="4998439"/>
            <a:ext cx="1123438" cy="334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88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B561099-FDAA-7BF4-1E93-A11897B9D58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987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E5A4F05-B260-ADFE-0F38-15F7953CD118}"/>
              </a:ext>
            </a:extLst>
          </p:cNvPr>
          <p:cNvSpPr/>
          <p:nvPr/>
        </p:nvSpPr>
        <p:spPr bwMode="white">
          <a:xfrm>
            <a:off x="6071504" y="1589718"/>
            <a:ext cx="390347" cy="334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9E9EB28-2BB1-C67D-2AD8-DBCEB486BF0E}"/>
              </a:ext>
            </a:extLst>
          </p:cNvPr>
          <p:cNvSpPr/>
          <p:nvPr/>
        </p:nvSpPr>
        <p:spPr bwMode="white">
          <a:xfrm>
            <a:off x="5709719" y="2268289"/>
            <a:ext cx="390347" cy="334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83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6</cp:revision>
  <dcterms:created xsi:type="dcterms:W3CDTF">2023-08-06T03:37:12Z</dcterms:created>
  <dcterms:modified xsi:type="dcterms:W3CDTF">2023-08-13T12:15:19Z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