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612" y="2655552"/>
            <a:ext cx="239077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25" y="3628457"/>
            <a:ext cx="3562350" cy="52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C814B13-F799-E32E-3412-510632669F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11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D8FBEC3-DE48-07D1-5012-55AD8217279C}"/>
              </a:ext>
            </a:extLst>
          </p:cNvPr>
          <p:cNvSpPr/>
          <p:nvPr/>
        </p:nvSpPr>
        <p:spPr bwMode="white">
          <a:xfrm>
            <a:off x="9775041" y="1827928"/>
            <a:ext cx="1342414" cy="353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CA7EB6-711E-FF3F-2BB9-F48785387719}"/>
              </a:ext>
            </a:extLst>
          </p:cNvPr>
          <p:cNvSpPr/>
          <p:nvPr/>
        </p:nvSpPr>
        <p:spPr bwMode="white">
          <a:xfrm>
            <a:off x="6576099" y="2400995"/>
            <a:ext cx="1513785" cy="353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FD4C511-94E2-7620-BB09-5265331EED58}"/>
              </a:ext>
            </a:extLst>
          </p:cNvPr>
          <p:cNvSpPr/>
          <p:nvPr/>
        </p:nvSpPr>
        <p:spPr bwMode="white">
          <a:xfrm>
            <a:off x="9775041" y="2410546"/>
            <a:ext cx="1589951" cy="353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06F3E822-8907-A06C-BCBD-F4DAACE907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450321"/>
            <a:ext cx="11520000" cy="2258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793AE10-92A4-46AB-417D-D3BF61C07F5C}"/>
              </a:ext>
            </a:extLst>
          </p:cNvPr>
          <p:cNvSpPr/>
          <p:nvPr/>
        </p:nvSpPr>
        <p:spPr bwMode="white">
          <a:xfrm>
            <a:off x="1158842" y="4879594"/>
            <a:ext cx="647404" cy="495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DFDF7C4-E62B-A1B3-B29B-09FB9367F1E2}"/>
              </a:ext>
            </a:extLst>
          </p:cNvPr>
          <p:cNvSpPr/>
          <p:nvPr/>
        </p:nvSpPr>
        <p:spPr bwMode="white">
          <a:xfrm>
            <a:off x="2110909" y="4870066"/>
            <a:ext cx="533157" cy="495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0F120A6-6FD4-2B76-73CE-CC5BFF35C737}"/>
              </a:ext>
            </a:extLst>
          </p:cNvPr>
          <p:cNvSpPr/>
          <p:nvPr/>
        </p:nvSpPr>
        <p:spPr bwMode="white">
          <a:xfrm>
            <a:off x="3415239" y="4860537"/>
            <a:ext cx="580760" cy="53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9727016-8BEC-B36A-EA5C-D6EDA11344DB}"/>
              </a:ext>
            </a:extLst>
          </p:cNvPr>
          <p:cNvSpPr/>
          <p:nvPr/>
        </p:nvSpPr>
        <p:spPr bwMode="white">
          <a:xfrm>
            <a:off x="4300661" y="4841480"/>
            <a:ext cx="580760" cy="581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F15E71C-028F-49AF-18B8-280BE61E9142}"/>
              </a:ext>
            </a:extLst>
          </p:cNvPr>
          <p:cNvSpPr/>
          <p:nvPr/>
        </p:nvSpPr>
        <p:spPr bwMode="white">
          <a:xfrm>
            <a:off x="5585950" y="4841480"/>
            <a:ext cx="628363" cy="543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D2CC28C-534D-510E-DA2E-4C3811B31FEC}"/>
              </a:ext>
            </a:extLst>
          </p:cNvPr>
          <p:cNvSpPr/>
          <p:nvPr/>
        </p:nvSpPr>
        <p:spPr bwMode="white">
          <a:xfrm>
            <a:off x="6499933" y="4841480"/>
            <a:ext cx="609322" cy="581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1416BBE-CB9F-4119-F154-46CD53BF4F1F}"/>
              </a:ext>
            </a:extLst>
          </p:cNvPr>
          <p:cNvSpPr/>
          <p:nvPr/>
        </p:nvSpPr>
        <p:spPr bwMode="white">
          <a:xfrm>
            <a:off x="7775702" y="4860537"/>
            <a:ext cx="637884" cy="495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822092E-4BC8-E561-9BD9-914EC5251F98}"/>
              </a:ext>
            </a:extLst>
          </p:cNvPr>
          <p:cNvSpPr/>
          <p:nvPr/>
        </p:nvSpPr>
        <p:spPr bwMode="white">
          <a:xfrm>
            <a:off x="8680165" y="4898651"/>
            <a:ext cx="552198" cy="457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5A441B8-027C-8A4C-3443-63AD42169F11}"/>
              </a:ext>
            </a:extLst>
          </p:cNvPr>
          <p:cNvSpPr/>
          <p:nvPr/>
        </p:nvSpPr>
        <p:spPr bwMode="white">
          <a:xfrm>
            <a:off x="10003537" y="4870066"/>
            <a:ext cx="609321" cy="524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86F3F12-8F2F-0DA6-05E3-0BE934B56B84}"/>
              </a:ext>
            </a:extLst>
          </p:cNvPr>
          <p:cNvSpPr/>
          <p:nvPr/>
        </p:nvSpPr>
        <p:spPr bwMode="white">
          <a:xfrm>
            <a:off x="10908000" y="4841480"/>
            <a:ext cx="533157" cy="571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CCD78F-A75A-0C66-8A04-B111CBDDF5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19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B6AF5AE-0CCF-D95A-5FAA-DAA317CA5B6C}"/>
              </a:ext>
            </a:extLst>
          </p:cNvPr>
          <p:cNvSpPr/>
          <p:nvPr/>
        </p:nvSpPr>
        <p:spPr bwMode="white">
          <a:xfrm>
            <a:off x="5700198" y="2198488"/>
            <a:ext cx="409388" cy="34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BF8F9F3-7DEC-9CED-3754-A0B822C0DC92}"/>
              </a:ext>
            </a:extLst>
          </p:cNvPr>
          <p:cNvSpPr/>
          <p:nvPr/>
        </p:nvSpPr>
        <p:spPr bwMode="white">
          <a:xfrm>
            <a:off x="7899471" y="2198488"/>
            <a:ext cx="771173" cy="34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63C6EB-0F15-06D6-638A-4DC97675FABD}"/>
              </a:ext>
            </a:extLst>
          </p:cNvPr>
          <p:cNvSpPr/>
          <p:nvPr/>
        </p:nvSpPr>
        <p:spPr bwMode="white">
          <a:xfrm>
            <a:off x="6804595" y="2780345"/>
            <a:ext cx="399867" cy="324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054E05B-E05E-492A-391E-A0F7FAAB18E4}"/>
              </a:ext>
            </a:extLst>
          </p:cNvPr>
          <p:cNvSpPr/>
          <p:nvPr/>
        </p:nvSpPr>
        <p:spPr bwMode="white">
          <a:xfrm>
            <a:off x="8642082" y="2789883"/>
            <a:ext cx="399867" cy="324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C575E2-E336-36D7-016C-8AD45308CBB1}"/>
              </a:ext>
            </a:extLst>
          </p:cNvPr>
          <p:cNvSpPr/>
          <p:nvPr/>
        </p:nvSpPr>
        <p:spPr bwMode="white">
          <a:xfrm>
            <a:off x="2025223" y="3352663"/>
            <a:ext cx="399867" cy="343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96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856F87-B8EB-B49D-A871-71277D144A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35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FD0D77-43F0-6DEA-391F-90E76D947655}"/>
              </a:ext>
            </a:extLst>
          </p:cNvPr>
          <p:cNvSpPr/>
          <p:nvPr/>
        </p:nvSpPr>
        <p:spPr bwMode="white">
          <a:xfrm>
            <a:off x="6804595" y="1463211"/>
            <a:ext cx="390346" cy="33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C7D7871-AA44-9E50-1FC2-0D2A81485364}"/>
              </a:ext>
            </a:extLst>
          </p:cNvPr>
          <p:cNvSpPr/>
          <p:nvPr/>
        </p:nvSpPr>
        <p:spPr bwMode="white">
          <a:xfrm>
            <a:off x="9746479" y="3187842"/>
            <a:ext cx="390346" cy="33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91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9930B7-DBC8-ED2F-F67F-EA3699624CF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13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D23F846-01FA-BAC1-B3B5-823795A0EB1C}"/>
              </a:ext>
            </a:extLst>
          </p:cNvPr>
          <p:cNvSpPr/>
          <p:nvPr/>
        </p:nvSpPr>
        <p:spPr bwMode="white">
          <a:xfrm>
            <a:off x="2110909" y="1434955"/>
            <a:ext cx="771173" cy="352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48D415-33A3-6855-5669-AB7ABE50F5EC}"/>
              </a:ext>
            </a:extLst>
          </p:cNvPr>
          <p:cNvSpPr/>
          <p:nvPr/>
        </p:nvSpPr>
        <p:spPr bwMode="white">
          <a:xfrm>
            <a:off x="4319702" y="1444488"/>
            <a:ext cx="409388" cy="343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5C52E66-EB38-603E-B031-046BCB69BE55}"/>
              </a:ext>
            </a:extLst>
          </p:cNvPr>
          <p:cNvSpPr/>
          <p:nvPr/>
        </p:nvSpPr>
        <p:spPr bwMode="white">
          <a:xfrm>
            <a:off x="5814446" y="1434955"/>
            <a:ext cx="399867" cy="352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2A7043C-B6E7-EA6B-E8FE-EAA75BBE06B6}"/>
              </a:ext>
            </a:extLst>
          </p:cNvPr>
          <p:cNvSpPr/>
          <p:nvPr/>
        </p:nvSpPr>
        <p:spPr bwMode="white">
          <a:xfrm>
            <a:off x="10879438" y="1444488"/>
            <a:ext cx="790214" cy="333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65CA70F-EA53-7AF7-F1C4-E9CB9693D9AF}"/>
              </a:ext>
            </a:extLst>
          </p:cNvPr>
          <p:cNvSpPr/>
          <p:nvPr/>
        </p:nvSpPr>
        <p:spPr bwMode="white">
          <a:xfrm>
            <a:off x="1749123" y="2025985"/>
            <a:ext cx="771173" cy="333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5B5F37E-8C45-97BE-A43F-B63586571A63}"/>
              </a:ext>
            </a:extLst>
          </p:cNvPr>
          <p:cNvSpPr/>
          <p:nvPr/>
        </p:nvSpPr>
        <p:spPr bwMode="white">
          <a:xfrm>
            <a:off x="3396198" y="2016453"/>
            <a:ext cx="771173" cy="343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405C2C-3588-B4CB-920C-EE7D7E7E0150}"/>
              </a:ext>
            </a:extLst>
          </p:cNvPr>
          <p:cNvSpPr/>
          <p:nvPr/>
        </p:nvSpPr>
        <p:spPr bwMode="white">
          <a:xfrm>
            <a:off x="4871900" y="2016453"/>
            <a:ext cx="761652" cy="343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A226AB3-6A60-2E67-21A1-AEA31BAC1291}"/>
              </a:ext>
            </a:extLst>
          </p:cNvPr>
          <p:cNvSpPr/>
          <p:nvPr/>
        </p:nvSpPr>
        <p:spPr bwMode="white">
          <a:xfrm>
            <a:off x="7071173" y="2025985"/>
            <a:ext cx="418909" cy="333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B5CE3D1-49AF-2658-A2BE-E3431E11901C}"/>
              </a:ext>
            </a:extLst>
          </p:cNvPr>
          <p:cNvSpPr/>
          <p:nvPr/>
        </p:nvSpPr>
        <p:spPr bwMode="white">
          <a:xfrm>
            <a:off x="2939206" y="2626548"/>
            <a:ext cx="228495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F3EE9E1-A538-0239-79AA-2283F692F1D5}"/>
              </a:ext>
            </a:extLst>
          </p:cNvPr>
          <p:cNvSpPr/>
          <p:nvPr/>
        </p:nvSpPr>
        <p:spPr bwMode="white">
          <a:xfrm>
            <a:off x="5871570" y="2626548"/>
            <a:ext cx="238016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5FC65D9-1267-FB21-BA1E-0CA738FBBC50}"/>
              </a:ext>
            </a:extLst>
          </p:cNvPr>
          <p:cNvSpPr/>
          <p:nvPr/>
        </p:nvSpPr>
        <p:spPr bwMode="white">
          <a:xfrm>
            <a:off x="2025223" y="3751412"/>
            <a:ext cx="399867" cy="343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197DD43-8F27-5CF8-B4C1-90F7590F6122}"/>
              </a:ext>
            </a:extLst>
          </p:cNvPr>
          <p:cNvSpPr/>
          <p:nvPr/>
        </p:nvSpPr>
        <p:spPr bwMode="white">
          <a:xfrm>
            <a:off x="4234016" y="3751412"/>
            <a:ext cx="390347" cy="343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AC770041-9F15-BBD9-EBD3-BF7F980A0D1F}"/>
              </a:ext>
            </a:extLst>
          </p:cNvPr>
          <p:cNvSpPr/>
          <p:nvPr/>
        </p:nvSpPr>
        <p:spPr bwMode="white">
          <a:xfrm>
            <a:off x="7547206" y="3751412"/>
            <a:ext cx="399867" cy="3431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9C386E18-C079-8F4F-964A-F02538F99665}"/>
              </a:ext>
            </a:extLst>
          </p:cNvPr>
          <p:cNvSpPr/>
          <p:nvPr/>
        </p:nvSpPr>
        <p:spPr bwMode="white">
          <a:xfrm>
            <a:off x="9746479" y="3741879"/>
            <a:ext cx="409388" cy="352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9C386E18-C079-8F4F-964A-F02538F99665}"/>
              </a:ext>
            </a:extLst>
          </p:cNvPr>
          <p:cNvSpPr/>
          <p:nvPr/>
        </p:nvSpPr>
        <p:spPr bwMode="white">
          <a:xfrm>
            <a:off x="1996289" y="1758906"/>
            <a:ext cx="947402" cy="209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9C386E18-C079-8F4F-964A-F02538F99665}"/>
              </a:ext>
            </a:extLst>
          </p:cNvPr>
          <p:cNvSpPr/>
          <p:nvPr/>
        </p:nvSpPr>
        <p:spPr bwMode="white">
          <a:xfrm>
            <a:off x="6736360" y="1816266"/>
            <a:ext cx="1010779" cy="209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9C386E18-C079-8F4F-964A-F02538F99665}"/>
              </a:ext>
            </a:extLst>
          </p:cNvPr>
          <p:cNvSpPr/>
          <p:nvPr/>
        </p:nvSpPr>
        <p:spPr bwMode="white">
          <a:xfrm>
            <a:off x="9733975" y="1801239"/>
            <a:ext cx="947402" cy="209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9C386E18-C079-8F4F-964A-F02538F99665}"/>
              </a:ext>
            </a:extLst>
          </p:cNvPr>
          <p:cNvSpPr/>
          <p:nvPr/>
        </p:nvSpPr>
        <p:spPr bwMode="white">
          <a:xfrm>
            <a:off x="10890926" y="1773333"/>
            <a:ext cx="947402" cy="2097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9C386E18-C079-8F4F-964A-F02538F99665}"/>
              </a:ext>
            </a:extLst>
          </p:cNvPr>
          <p:cNvSpPr/>
          <p:nvPr/>
        </p:nvSpPr>
        <p:spPr bwMode="white">
          <a:xfrm>
            <a:off x="3384152" y="2359631"/>
            <a:ext cx="947402" cy="152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57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2023-08-13T12:10:39Z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