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612" y="2596829"/>
            <a:ext cx="2390775" cy="590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350" y="3599664"/>
            <a:ext cx="3543300" cy="51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3DF84CB-D1CA-2671-107B-DFB237003D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20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BF4CC2F-D17E-83A2-7CE4-EEF4CF4806C6}"/>
              </a:ext>
            </a:extLst>
          </p:cNvPr>
          <p:cNvSpPr/>
          <p:nvPr/>
        </p:nvSpPr>
        <p:spPr bwMode="white">
          <a:xfrm>
            <a:off x="1596793" y="1674254"/>
            <a:ext cx="390347" cy="300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5DEC1DB-6162-4A2D-361D-F16994D14B1C}"/>
              </a:ext>
            </a:extLst>
          </p:cNvPr>
          <p:cNvSpPr/>
          <p:nvPr/>
        </p:nvSpPr>
        <p:spPr bwMode="white">
          <a:xfrm>
            <a:off x="3201025" y="2114291"/>
            <a:ext cx="380826" cy="296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120C120-6CFF-788B-73A3-BA566DCD2D89}"/>
              </a:ext>
            </a:extLst>
          </p:cNvPr>
          <p:cNvSpPr/>
          <p:nvPr/>
        </p:nvSpPr>
        <p:spPr bwMode="white">
          <a:xfrm>
            <a:off x="4919730" y="1674254"/>
            <a:ext cx="460051" cy="300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D2FB516-5E6F-76D0-9E20-EA6FD616B0B4}"/>
              </a:ext>
            </a:extLst>
          </p:cNvPr>
          <p:cNvSpPr/>
          <p:nvPr/>
        </p:nvSpPr>
        <p:spPr bwMode="white">
          <a:xfrm>
            <a:off x="6623702" y="2114291"/>
            <a:ext cx="399867" cy="248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D2FB516-5E6F-76D0-9E20-EA6FD616B0B4}"/>
              </a:ext>
            </a:extLst>
          </p:cNvPr>
          <p:cNvSpPr/>
          <p:nvPr/>
        </p:nvSpPr>
        <p:spPr bwMode="white">
          <a:xfrm>
            <a:off x="8120090" y="1718948"/>
            <a:ext cx="399867" cy="248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1674E2-3069-80E2-C874-724DFB88B7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36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B84F387-94BA-9F57-76F1-3E48DA7AEB29}"/>
              </a:ext>
            </a:extLst>
          </p:cNvPr>
          <p:cNvSpPr/>
          <p:nvPr/>
        </p:nvSpPr>
        <p:spPr bwMode="white">
          <a:xfrm>
            <a:off x="2396528" y="1919662"/>
            <a:ext cx="656925" cy="609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759ADAC-B488-DBCE-67A2-D1AC44703C68}"/>
              </a:ext>
            </a:extLst>
          </p:cNvPr>
          <p:cNvSpPr/>
          <p:nvPr/>
        </p:nvSpPr>
        <p:spPr bwMode="white">
          <a:xfrm>
            <a:off x="6376165" y="1986310"/>
            <a:ext cx="552198" cy="466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6F1004D-D3FB-CACB-45F9-02B16398283D}"/>
              </a:ext>
            </a:extLst>
          </p:cNvPr>
          <p:cNvSpPr/>
          <p:nvPr/>
        </p:nvSpPr>
        <p:spPr bwMode="white">
          <a:xfrm>
            <a:off x="7175900" y="1938705"/>
            <a:ext cx="637884" cy="580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30FE0C1-6A0B-95E0-75DF-ADDFE5F8336F}"/>
              </a:ext>
            </a:extLst>
          </p:cNvPr>
          <p:cNvSpPr/>
          <p:nvPr/>
        </p:nvSpPr>
        <p:spPr bwMode="white">
          <a:xfrm>
            <a:off x="1120760" y="3309748"/>
            <a:ext cx="618842" cy="504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97E7B7A-BC4F-88F8-3039-152E1B4BFF04}"/>
              </a:ext>
            </a:extLst>
          </p:cNvPr>
          <p:cNvSpPr/>
          <p:nvPr/>
        </p:nvSpPr>
        <p:spPr bwMode="white">
          <a:xfrm>
            <a:off x="1882413" y="3281185"/>
            <a:ext cx="656925" cy="561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E9E42FB-223D-6809-A4AD-C2E22A5E6D1A}"/>
              </a:ext>
            </a:extLst>
          </p:cNvPr>
          <p:cNvSpPr/>
          <p:nvPr/>
        </p:nvSpPr>
        <p:spPr bwMode="white">
          <a:xfrm>
            <a:off x="5747801" y="3328790"/>
            <a:ext cx="609322" cy="485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199C00A-F5FD-22C4-8E69-B4F63A41923A}"/>
              </a:ext>
            </a:extLst>
          </p:cNvPr>
          <p:cNvSpPr/>
          <p:nvPr/>
        </p:nvSpPr>
        <p:spPr bwMode="white">
          <a:xfrm>
            <a:off x="6538016" y="3281185"/>
            <a:ext cx="637883" cy="552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64DDCE2-95CD-D764-E229-077DC045015B}"/>
              </a:ext>
            </a:extLst>
          </p:cNvPr>
          <p:cNvSpPr/>
          <p:nvPr/>
        </p:nvSpPr>
        <p:spPr bwMode="white">
          <a:xfrm>
            <a:off x="8880099" y="3309748"/>
            <a:ext cx="609322" cy="466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CD59A7B-8BE5-C3BB-787F-D9D481BD7A5A}"/>
              </a:ext>
            </a:extLst>
          </p:cNvPr>
          <p:cNvSpPr/>
          <p:nvPr/>
        </p:nvSpPr>
        <p:spPr bwMode="white">
          <a:xfrm>
            <a:off x="9670314" y="3309748"/>
            <a:ext cx="533158" cy="514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54AB623-E7D8-245F-4EFB-34EDFB6AC975}"/>
              </a:ext>
            </a:extLst>
          </p:cNvPr>
          <p:cNvSpPr/>
          <p:nvPr/>
        </p:nvSpPr>
        <p:spPr bwMode="white">
          <a:xfrm>
            <a:off x="10517652" y="3309748"/>
            <a:ext cx="466512" cy="542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130CFC8-CE1C-5C9C-91EA-E1C06349B6F2}"/>
              </a:ext>
            </a:extLst>
          </p:cNvPr>
          <p:cNvSpPr/>
          <p:nvPr/>
        </p:nvSpPr>
        <p:spPr bwMode="white">
          <a:xfrm>
            <a:off x="3672297" y="4737918"/>
            <a:ext cx="466512" cy="504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FBABF28-4DDC-0F70-3401-B29D4D0A0F04}"/>
              </a:ext>
            </a:extLst>
          </p:cNvPr>
          <p:cNvSpPr/>
          <p:nvPr/>
        </p:nvSpPr>
        <p:spPr bwMode="white">
          <a:xfrm>
            <a:off x="4995669" y="4680792"/>
            <a:ext cx="637884" cy="561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5A607B4-0D52-41E4-1391-CBFBA8419005}"/>
              </a:ext>
            </a:extLst>
          </p:cNvPr>
          <p:cNvSpPr/>
          <p:nvPr/>
        </p:nvSpPr>
        <p:spPr bwMode="white">
          <a:xfrm>
            <a:off x="5938214" y="4699834"/>
            <a:ext cx="571239" cy="561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77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E35D4F-BA73-ACFC-9D3A-A9481DBB9D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91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A58EC2C-DF1D-759C-0B01-88DB1E51B453}"/>
              </a:ext>
            </a:extLst>
          </p:cNvPr>
          <p:cNvSpPr/>
          <p:nvPr/>
        </p:nvSpPr>
        <p:spPr bwMode="white">
          <a:xfrm>
            <a:off x="1958578" y="2008981"/>
            <a:ext cx="380826" cy="315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E0861CD-230F-84DF-5232-6BAEBA49EE26}"/>
              </a:ext>
            </a:extLst>
          </p:cNvPr>
          <p:cNvSpPr/>
          <p:nvPr/>
        </p:nvSpPr>
        <p:spPr bwMode="white">
          <a:xfrm>
            <a:off x="4557719" y="2008981"/>
            <a:ext cx="371305" cy="334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B736122-2469-AF7D-8F1F-289E7E74C7D4}"/>
              </a:ext>
            </a:extLst>
          </p:cNvPr>
          <p:cNvSpPr/>
          <p:nvPr/>
        </p:nvSpPr>
        <p:spPr bwMode="white">
          <a:xfrm>
            <a:off x="7499603" y="1989885"/>
            <a:ext cx="409388" cy="343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FEC1AFE-5054-FBB3-882B-B27466EF4400}"/>
              </a:ext>
            </a:extLst>
          </p:cNvPr>
          <p:cNvSpPr/>
          <p:nvPr/>
        </p:nvSpPr>
        <p:spPr bwMode="white">
          <a:xfrm>
            <a:off x="10470049" y="1999433"/>
            <a:ext cx="409388" cy="334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1AB7BBF-368F-361A-1F58-FAFDA44E05FF}"/>
              </a:ext>
            </a:extLst>
          </p:cNvPr>
          <p:cNvSpPr/>
          <p:nvPr/>
        </p:nvSpPr>
        <p:spPr bwMode="white">
          <a:xfrm>
            <a:off x="1596793" y="2572314"/>
            <a:ext cx="371305" cy="315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DE3DCF6-0C66-2987-FF9C-BDB7D19CF521}"/>
              </a:ext>
            </a:extLst>
          </p:cNvPr>
          <p:cNvSpPr/>
          <p:nvPr/>
        </p:nvSpPr>
        <p:spPr bwMode="white">
          <a:xfrm>
            <a:off x="4538677" y="2553218"/>
            <a:ext cx="399867" cy="353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298CB4D-7537-F39D-5A4D-B5C122686C5B}"/>
              </a:ext>
            </a:extLst>
          </p:cNvPr>
          <p:cNvSpPr/>
          <p:nvPr/>
        </p:nvSpPr>
        <p:spPr bwMode="white">
          <a:xfrm>
            <a:off x="7518644" y="2553218"/>
            <a:ext cx="390347" cy="353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9D6B1BA-6E41-0137-6979-C9E29F9D3EAE}"/>
              </a:ext>
            </a:extLst>
          </p:cNvPr>
          <p:cNvSpPr/>
          <p:nvPr/>
        </p:nvSpPr>
        <p:spPr bwMode="white">
          <a:xfrm>
            <a:off x="10850876" y="2553218"/>
            <a:ext cx="371305" cy="343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E3BD4E53-7123-6604-CACD-4373467034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038198"/>
            <a:ext cx="11520000" cy="2832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9805A1E-90A6-CCA8-495F-F7A6C149B55F}"/>
              </a:ext>
            </a:extLst>
          </p:cNvPr>
          <p:cNvSpPr/>
          <p:nvPr/>
        </p:nvSpPr>
        <p:spPr bwMode="white">
          <a:xfrm>
            <a:off x="1777685" y="4010863"/>
            <a:ext cx="2570578" cy="1611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3E704E6-F9CB-E0ED-2502-2DBB98F6F894}"/>
              </a:ext>
            </a:extLst>
          </p:cNvPr>
          <p:cNvSpPr/>
          <p:nvPr/>
        </p:nvSpPr>
        <p:spPr bwMode="white">
          <a:xfrm>
            <a:off x="7670975" y="4010863"/>
            <a:ext cx="2570578" cy="1602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79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10710AB-35C8-6129-1973-6F31EDBF6E8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71516"/>
            <a:ext cx="11520000" cy="2308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6483A15-2B38-0189-22D9-6146DAF84107}"/>
              </a:ext>
            </a:extLst>
          </p:cNvPr>
          <p:cNvSpPr/>
          <p:nvPr/>
        </p:nvSpPr>
        <p:spPr bwMode="white">
          <a:xfrm>
            <a:off x="7785223" y="1563157"/>
            <a:ext cx="399867" cy="343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242EA68-4B36-98B8-16FF-20CE2D1BB963}"/>
              </a:ext>
            </a:extLst>
          </p:cNvPr>
          <p:cNvSpPr/>
          <p:nvPr/>
        </p:nvSpPr>
        <p:spPr bwMode="white">
          <a:xfrm>
            <a:off x="1739603" y="2125890"/>
            <a:ext cx="409388" cy="343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6870407-63A1-EC4F-022C-EC8B6B8C215A}"/>
              </a:ext>
            </a:extLst>
          </p:cNvPr>
          <p:cNvSpPr/>
          <p:nvPr/>
        </p:nvSpPr>
        <p:spPr bwMode="white">
          <a:xfrm>
            <a:off x="5976297" y="2125890"/>
            <a:ext cx="409388" cy="343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712D56D-E75C-EC22-CC05-1400AD36021E}"/>
              </a:ext>
            </a:extLst>
          </p:cNvPr>
          <p:cNvSpPr/>
          <p:nvPr/>
        </p:nvSpPr>
        <p:spPr bwMode="white">
          <a:xfrm>
            <a:off x="1739603" y="2679085"/>
            <a:ext cx="418909" cy="343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64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6</cp:revision>
  <dcterms:created xsi:type="dcterms:W3CDTF">2023-08-06T03:37:12Z</dcterms:created>
  <dcterms:modified xsi:type="dcterms:W3CDTF">2023-08-13T12:13:16Z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