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4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2558510"/>
            <a:ext cx="23812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75" y="3674029"/>
            <a:ext cx="260985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AA4ACE-8DE5-77B2-5233-D815105B1B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6" y="681363"/>
            <a:ext cx="11520000" cy="3751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A70243-18DB-34E0-8216-72169578FD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04093"/>
            <a:ext cx="11520000" cy="3110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744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22E7E7EF-BC07-F100-1BB2-953807FE54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16839"/>
            <a:ext cx="11520000" cy="3193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2BAA51-002F-7EBC-BC18-E3D40FA934F6}"/>
              </a:ext>
            </a:extLst>
          </p:cNvPr>
          <p:cNvSpPr/>
          <p:nvPr/>
        </p:nvSpPr>
        <p:spPr bwMode="white">
          <a:xfrm>
            <a:off x="4310181" y="893333"/>
            <a:ext cx="1142479" cy="352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AD8D76-C16A-E3AF-8DD1-A2E0D646104B}"/>
              </a:ext>
            </a:extLst>
          </p:cNvPr>
          <p:cNvSpPr/>
          <p:nvPr/>
        </p:nvSpPr>
        <p:spPr bwMode="white">
          <a:xfrm>
            <a:off x="8613520" y="893333"/>
            <a:ext cx="1142479" cy="343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078300-B548-81A2-D9E0-77ABFE28965E}"/>
              </a:ext>
            </a:extLst>
          </p:cNvPr>
          <p:cNvSpPr/>
          <p:nvPr/>
        </p:nvSpPr>
        <p:spPr bwMode="white">
          <a:xfrm>
            <a:off x="2101388" y="1684681"/>
            <a:ext cx="771173" cy="352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80CB6E-A004-2A2B-2ABF-62EE13AD91B6}"/>
              </a:ext>
            </a:extLst>
          </p:cNvPr>
          <p:cNvSpPr/>
          <p:nvPr/>
        </p:nvSpPr>
        <p:spPr bwMode="white">
          <a:xfrm>
            <a:off x="5033752" y="1684681"/>
            <a:ext cx="1142479" cy="352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C2B8F3-B832-D4B8-1C4B-B2A3DDEC0615}"/>
              </a:ext>
            </a:extLst>
          </p:cNvPr>
          <p:cNvSpPr/>
          <p:nvPr/>
        </p:nvSpPr>
        <p:spPr bwMode="white">
          <a:xfrm>
            <a:off x="8346942" y="1684681"/>
            <a:ext cx="390346" cy="343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E8AC01C-0625-7FCB-B7F9-7E70FD46DAB8}"/>
              </a:ext>
            </a:extLst>
          </p:cNvPr>
          <p:cNvSpPr/>
          <p:nvPr/>
        </p:nvSpPr>
        <p:spPr bwMode="white">
          <a:xfrm>
            <a:off x="1358776" y="3257841"/>
            <a:ext cx="771173" cy="352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E3D5BF9-2C62-9946-9E0D-A69EE6C1273D}"/>
              </a:ext>
            </a:extLst>
          </p:cNvPr>
          <p:cNvSpPr/>
          <p:nvPr/>
        </p:nvSpPr>
        <p:spPr bwMode="white">
          <a:xfrm>
            <a:off x="5033752" y="3267376"/>
            <a:ext cx="771173" cy="343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426A191-2AAC-CE63-98B2-A60C61098DA3}"/>
              </a:ext>
            </a:extLst>
          </p:cNvPr>
          <p:cNvSpPr/>
          <p:nvPr/>
        </p:nvSpPr>
        <p:spPr bwMode="white">
          <a:xfrm>
            <a:off x="8708727" y="3257841"/>
            <a:ext cx="771173" cy="362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89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C093D9-183D-3707-7A43-988B675EFB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73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A76E1B0-15A3-E2CD-670A-D05D773A7B21}"/>
              </a:ext>
            </a:extLst>
          </p:cNvPr>
          <p:cNvSpPr/>
          <p:nvPr/>
        </p:nvSpPr>
        <p:spPr bwMode="white">
          <a:xfrm>
            <a:off x="3938876" y="2549591"/>
            <a:ext cx="1123438" cy="343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02097B2-BCF5-66EB-DDA9-4D8F29C585B4}"/>
              </a:ext>
            </a:extLst>
          </p:cNvPr>
          <p:cNvSpPr/>
          <p:nvPr/>
        </p:nvSpPr>
        <p:spPr bwMode="white">
          <a:xfrm>
            <a:off x="3938876" y="3350038"/>
            <a:ext cx="1504264" cy="343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238D9892-9831-3BEE-A7A3-0114486E45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88205"/>
            <a:ext cx="11520000" cy="2299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B1F31A-7D28-C02B-B702-E638E87B1C1C}"/>
              </a:ext>
            </a:extLst>
          </p:cNvPr>
          <p:cNvSpPr/>
          <p:nvPr/>
        </p:nvSpPr>
        <p:spPr bwMode="white">
          <a:xfrm>
            <a:off x="3748462" y="5720443"/>
            <a:ext cx="1132958" cy="334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43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2023-08-13T12:04:53Z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