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2566899"/>
            <a:ext cx="23812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7" y="3708721"/>
            <a:ext cx="2638425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3AFAC5-BB6A-8271-AF48-2BEA25BCB5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94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CC00B73-C2DF-E9D5-58E6-1EAB0B6FD03D}"/>
              </a:ext>
            </a:extLst>
          </p:cNvPr>
          <p:cNvSpPr/>
          <p:nvPr/>
        </p:nvSpPr>
        <p:spPr bwMode="white">
          <a:xfrm>
            <a:off x="1311173" y="2348386"/>
            <a:ext cx="4312859" cy="618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07F341-F304-5C07-8D20-6243CDA9BDEE}"/>
              </a:ext>
            </a:extLst>
          </p:cNvPr>
          <p:cNvSpPr/>
          <p:nvPr/>
        </p:nvSpPr>
        <p:spPr bwMode="white">
          <a:xfrm>
            <a:off x="6852198" y="2348386"/>
            <a:ext cx="4341421" cy="618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14D9B3-F11A-56BF-C9BD-2A82294997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8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DCFDAA-5652-18F6-BD60-AA21CBB738E4}"/>
              </a:ext>
            </a:extLst>
          </p:cNvPr>
          <p:cNvSpPr/>
          <p:nvPr/>
        </p:nvSpPr>
        <p:spPr bwMode="white">
          <a:xfrm>
            <a:off x="9308528" y="2091176"/>
            <a:ext cx="390347" cy="33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2E2088-3EE6-4D8A-872B-F35A1A531256}"/>
              </a:ext>
            </a:extLst>
          </p:cNvPr>
          <p:cNvSpPr/>
          <p:nvPr/>
        </p:nvSpPr>
        <p:spPr bwMode="white">
          <a:xfrm>
            <a:off x="5614512" y="2691066"/>
            <a:ext cx="390347" cy="33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A3A8F2-50F9-31E7-C361-B3F96786DE60}"/>
              </a:ext>
            </a:extLst>
          </p:cNvPr>
          <p:cNvSpPr/>
          <p:nvPr/>
        </p:nvSpPr>
        <p:spPr bwMode="white">
          <a:xfrm>
            <a:off x="8423107" y="2691066"/>
            <a:ext cx="390347" cy="33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AE5956-DE4B-1F26-CE0A-F437B6133BE3}"/>
              </a:ext>
            </a:extLst>
          </p:cNvPr>
          <p:cNvSpPr/>
          <p:nvPr/>
        </p:nvSpPr>
        <p:spPr bwMode="white">
          <a:xfrm>
            <a:off x="7566247" y="3281434"/>
            <a:ext cx="390346" cy="33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FF3B98-22DA-8CF5-5963-20D69903777E}"/>
              </a:ext>
            </a:extLst>
          </p:cNvPr>
          <p:cNvSpPr/>
          <p:nvPr/>
        </p:nvSpPr>
        <p:spPr bwMode="white">
          <a:xfrm>
            <a:off x="2853520" y="3881324"/>
            <a:ext cx="390347" cy="33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74DD29-D651-3E93-DB90-EEC177F0DF66}"/>
              </a:ext>
            </a:extLst>
          </p:cNvPr>
          <p:cNvSpPr/>
          <p:nvPr/>
        </p:nvSpPr>
        <p:spPr bwMode="white">
          <a:xfrm>
            <a:off x="4319702" y="3881324"/>
            <a:ext cx="390347" cy="33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51B779-7C19-4D4A-54A6-08E41AE9E233}"/>
              </a:ext>
            </a:extLst>
          </p:cNvPr>
          <p:cNvSpPr/>
          <p:nvPr/>
        </p:nvSpPr>
        <p:spPr bwMode="white">
          <a:xfrm>
            <a:off x="9003867" y="3881324"/>
            <a:ext cx="390346" cy="33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54F5B1-53E3-A7E8-EEDD-89F2A8C654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04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51CBF02-D026-DB51-29C9-8C33BA92DB3A}"/>
              </a:ext>
            </a:extLst>
          </p:cNvPr>
          <p:cNvSpPr/>
          <p:nvPr/>
        </p:nvSpPr>
        <p:spPr bwMode="white">
          <a:xfrm>
            <a:off x="9156198" y="1653161"/>
            <a:ext cx="771173" cy="333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862CFF-973D-9ABB-9194-BF831D3CF9B1}"/>
              </a:ext>
            </a:extLst>
          </p:cNvPr>
          <p:cNvSpPr/>
          <p:nvPr/>
        </p:nvSpPr>
        <p:spPr bwMode="white">
          <a:xfrm>
            <a:off x="4557719" y="2243529"/>
            <a:ext cx="1513785" cy="352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3A8B6136-7049-1E9E-6DF1-0F77F4B8A9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1" y="3160641"/>
            <a:ext cx="11520000" cy="300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0AAE60-062B-AC2C-BA6F-777F7FEFDD47}"/>
              </a:ext>
            </a:extLst>
          </p:cNvPr>
          <p:cNvSpPr/>
          <p:nvPr/>
        </p:nvSpPr>
        <p:spPr bwMode="white">
          <a:xfrm>
            <a:off x="7167238" y="5067108"/>
            <a:ext cx="771173" cy="343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63A9DA-2358-051B-460D-BA5CBF3FBAEC}"/>
              </a:ext>
            </a:extLst>
          </p:cNvPr>
          <p:cNvSpPr/>
          <p:nvPr/>
        </p:nvSpPr>
        <p:spPr bwMode="white">
          <a:xfrm>
            <a:off x="9956791" y="5067108"/>
            <a:ext cx="780694" cy="343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C62E52-8DD3-7770-C879-238753C8B7F5}"/>
              </a:ext>
            </a:extLst>
          </p:cNvPr>
          <p:cNvSpPr/>
          <p:nvPr/>
        </p:nvSpPr>
        <p:spPr bwMode="white">
          <a:xfrm>
            <a:off x="1826147" y="5658113"/>
            <a:ext cx="1152000" cy="352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4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870F0F-EAAC-304E-2D06-A7586CF337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6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0AF3399-05E8-BB4E-8896-DACC85712282}"/>
              </a:ext>
            </a:extLst>
          </p:cNvPr>
          <p:cNvSpPr/>
          <p:nvPr/>
        </p:nvSpPr>
        <p:spPr bwMode="white">
          <a:xfrm>
            <a:off x="7537685" y="1483009"/>
            <a:ext cx="409388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8FF352-0D08-F7FF-B901-0BEC0FDDDA87}"/>
              </a:ext>
            </a:extLst>
          </p:cNvPr>
          <p:cNvSpPr/>
          <p:nvPr/>
        </p:nvSpPr>
        <p:spPr bwMode="white">
          <a:xfrm>
            <a:off x="9384694" y="1483009"/>
            <a:ext cx="1132958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22A122-F48E-1410-D93A-D680918B964C}"/>
              </a:ext>
            </a:extLst>
          </p:cNvPr>
          <p:cNvSpPr/>
          <p:nvPr/>
        </p:nvSpPr>
        <p:spPr bwMode="white">
          <a:xfrm>
            <a:off x="7052132" y="2074341"/>
            <a:ext cx="752133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E4E704-EDBC-A8EC-2E6D-D03C1218B030}"/>
              </a:ext>
            </a:extLst>
          </p:cNvPr>
          <p:cNvSpPr/>
          <p:nvPr/>
        </p:nvSpPr>
        <p:spPr bwMode="white">
          <a:xfrm>
            <a:off x="2501256" y="2675211"/>
            <a:ext cx="752132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B0EAF0-C79F-8C09-2837-60AA645C78D3}"/>
              </a:ext>
            </a:extLst>
          </p:cNvPr>
          <p:cNvSpPr/>
          <p:nvPr/>
        </p:nvSpPr>
        <p:spPr bwMode="white">
          <a:xfrm>
            <a:off x="8070842" y="2665673"/>
            <a:ext cx="752133" cy="362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06EFE3-DD8F-1C6C-F532-45A64ABD5499}"/>
              </a:ext>
            </a:extLst>
          </p:cNvPr>
          <p:cNvSpPr/>
          <p:nvPr/>
        </p:nvSpPr>
        <p:spPr bwMode="white">
          <a:xfrm>
            <a:off x="1749123" y="3276081"/>
            <a:ext cx="1504264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378B7A-F718-8420-6DC9-AC0ACECB2009}"/>
              </a:ext>
            </a:extLst>
          </p:cNvPr>
          <p:cNvSpPr/>
          <p:nvPr/>
        </p:nvSpPr>
        <p:spPr bwMode="white">
          <a:xfrm>
            <a:off x="1387338" y="3867413"/>
            <a:ext cx="761652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0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2023-08-13T03:23:06Z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