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6" r:id="rId6"/>
    <p:sldId id="265" r:id="rId7"/>
    <p:sldId id="262" r:id="rId8"/>
    <p:sldId id="261" r:id="rId9"/>
    <p:sldId id="260" r:id="rId10"/>
    <p:sldId id="257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5" y="2575288"/>
            <a:ext cx="23812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450" y="3669266"/>
            <a:ext cx="4229100" cy="54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3A5999-0659-7B9F-6DC5-3501A0AFEB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48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DBAAE1FA-0330-2DB3-488F-05407701BB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8"/>
          <a:stretch/>
        </p:blipFill>
        <p:spPr>
          <a:xfrm>
            <a:off x="1031490" y="3868245"/>
            <a:ext cx="10880877" cy="1954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FBACDF-1AC5-B74F-3A61-CFBB2CAC82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25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C4DD32CF-B014-EE16-0F42-3B09824FB8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645545"/>
            <a:ext cx="11520000" cy="3231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905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30B0A8-9A92-C100-4F84-FC145F396E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48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303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A3BDD2-073B-096B-F4CD-F78AC07AD4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92678"/>
            <a:ext cx="11520000" cy="2420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3D2FF50A-A3B9-710A-B094-7DA9DF5CE1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7"/>
          <a:stretch/>
        </p:blipFill>
        <p:spPr>
          <a:xfrm>
            <a:off x="1012405" y="3088626"/>
            <a:ext cx="10648292" cy="1218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82C4DFE1-E37A-8176-DC33-03397EB781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6"/>
          <a:stretch/>
        </p:blipFill>
        <p:spPr>
          <a:xfrm>
            <a:off x="1012405" y="4307167"/>
            <a:ext cx="10413401" cy="2428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4179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1BDAF9-8A58-6E67-E39C-CE61AF3C78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58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3363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0390ED-2108-86E8-8C42-B37BC90F87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26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504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BDBE43-005B-1DD1-3E5F-F17364CDBF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08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2192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2023-08-06T03:37:12Z</dcterms:created>
  <dcterms:modified xsi:type="dcterms:W3CDTF">2023-08-13T12:06:58Z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