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491398"/>
            <a:ext cx="23812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2" y="3718246"/>
            <a:ext cx="4486275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3D586F-2DDF-4551-F3E7-2773DA4B6C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8" name="组合 7"/>
          <p:cNvGrpSpPr/>
          <p:nvPr/>
        </p:nvGrpSpPr>
        <p:grpSpPr>
          <a:xfrm>
            <a:off x="1595718" y="2657007"/>
            <a:ext cx="3191435" cy="821299"/>
            <a:chOff x="1595718" y="2657007"/>
            <a:chExt cx="3191435" cy="821299"/>
          </a:xfrm>
        </p:grpSpPr>
        <p:sp>
          <p:nvSpPr>
            <p:cNvPr id="2" name="矩形 1"/>
            <p:cNvSpPr/>
            <p:nvPr/>
          </p:nvSpPr>
          <p:spPr>
            <a:xfrm>
              <a:off x="1595718" y="2657007"/>
              <a:ext cx="2931457" cy="525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94965" y="3056965"/>
              <a:ext cx="528917" cy="421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299012" y="3056965"/>
              <a:ext cx="546847" cy="322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446494" y="2770093"/>
              <a:ext cx="340659" cy="1568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16117" y="2651310"/>
            <a:ext cx="3275365" cy="844926"/>
            <a:chOff x="7016117" y="2651310"/>
            <a:chExt cx="3275365" cy="844926"/>
          </a:xfrm>
          <a:solidFill>
            <a:schemeClr val="bg1"/>
          </a:solidFill>
        </p:grpSpPr>
        <p:sp>
          <p:nvSpPr>
            <p:cNvPr id="9" name="矩形 8"/>
            <p:cNvSpPr/>
            <p:nvPr/>
          </p:nvSpPr>
          <p:spPr>
            <a:xfrm>
              <a:off x="7016117" y="2662514"/>
              <a:ext cx="2814918" cy="5199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130987" y="3074895"/>
              <a:ext cx="358589" cy="42134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794376" y="3056965"/>
              <a:ext cx="546848" cy="32272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9619130" y="2651310"/>
              <a:ext cx="672352" cy="275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3572435" y="2561661"/>
            <a:ext cx="421341" cy="190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447177" y="2540369"/>
            <a:ext cx="421341" cy="190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E48D5D-6CB3-5C73-4F81-477316ED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46EBC0-96DE-F1DC-F1EF-9475B68697B3}"/>
              </a:ext>
            </a:extLst>
          </p:cNvPr>
          <p:cNvSpPr/>
          <p:nvPr/>
        </p:nvSpPr>
        <p:spPr bwMode="white">
          <a:xfrm>
            <a:off x="1168363" y="2292357"/>
            <a:ext cx="628363" cy="486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CC6B43-6E0E-E48F-E0AC-53D11C15A115}"/>
              </a:ext>
            </a:extLst>
          </p:cNvPr>
          <p:cNvSpPr/>
          <p:nvPr/>
        </p:nvSpPr>
        <p:spPr bwMode="white">
          <a:xfrm>
            <a:off x="2129950" y="2273298"/>
            <a:ext cx="552198" cy="552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11AE78-1AB0-6A8D-E064-CECCF21F1E33}"/>
              </a:ext>
            </a:extLst>
          </p:cNvPr>
          <p:cNvSpPr/>
          <p:nvPr/>
        </p:nvSpPr>
        <p:spPr bwMode="white">
          <a:xfrm>
            <a:off x="3976958" y="2320945"/>
            <a:ext cx="514115" cy="44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8913EF-B136-F330-BD7D-D181CB3911DB}"/>
              </a:ext>
            </a:extLst>
          </p:cNvPr>
          <p:cNvSpPr/>
          <p:nvPr/>
        </p:nvSpPr>
        <p:spPr bwMode="white">
          <a:xfrm>
            <a:off x="4871900" y="2282828"/>
            <a:ext cx="599801" cy="514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D60AE7-4656-697E-297E-905EEBA04536}"/>
              </a:ext>
            </a:extLst>
          </p:cNvPr>
          <p:cNvSpPr/>
          <p:nvPr/>
        </p:nvSpPr>
        <p:spPr bwMode="white">
          <a:xfrm>
            <a:off x="6652264" y="2282828"/>
            <a:ext cx="656925" cy="524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E01105C-DFEA-C530-F3F9-FABFF4287006}"/>
              </a:ext>
            </a:extLst>
          </p:cNvPr>
          <p:cNvSpPr/>
          <p:nvPr/>
        </p:nvSpPr>
        <p:spPr bwMode="white">
          <a:xfrm>
            <a:off x="7566247" y="2282828"/>
            <a:ext cx="656925" cy="524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826B3F-8506-09AF-AB4B-1960959F1620}"/>
              </a:ext>
            </a:extLst>
          </p:cNvPr>
          <p:cNvSpPr/>
          <p:nvPr/>
        </p:nvSpPr>
        <p:spPr bwMode="white">
          <a:xfrm>
            <a:off x="9394214" y="2282828"/>
            <a:ext cx="618842" cy="505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42858A4-33FB-9496-B429-3E4245C68178}"/>
              </a:ext>
            </a:extLst>
          </p:cNvPr>
          <p:cNvSpPr/>
          <p:nvPr/>
        </p:nvSpPr>
        <p:spPr bwMode="white">
          <a:xfrm>
            <a:off x="10396133" y="2320945"/>
            <a:ext cx="561720" cy="443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E3AC84-4042-6686-D459-FDD344523B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87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6F2183-72A8-4FC9-3D70-C6B3868CC065}"/>
              </a:ext>
            </a:extLst>
          </p:cNvPr>
          <p:cNvSpPr/>
          <p:nvPr/>
        </p:nvSpPr>
        <p:spPr bwMode="white">
          <a:xfrm>
            <a:off x="2577421" y="3037787"/>
            <a:ext cx="599801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82CFF2-80BF-3677-142E-7138AA9C038E}"/>
              </a:ext>
            </a:extLst>
          </p:cNvPr>
          <p:cNvSpPr/>
          <p:nvPr/>
        </p:nvSpPr>
        <p:spPr bwMode="white">
          <a:xfrm>
            <a:off x="4995669" y="3037787"/>
            <a:ext cx="599801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D959D1-38CB-B61B-E717-E891ED69237A}"/>
              </a:ext>
            </a:extLst>
          </p:cNvPr>
          <p:cNvSpPr/>
          <p:nvPr/>
        </p:nvSpPr>
        <p:spPr bwMode="white">
          <a:xfrm>
            <a:off x="4624363" y="3858074"/>
            <a:ext cx="523636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EE67CE-82D8-FF4A-7C46-CFB7072ACB2D}"/>
              </a:ext>
            </a:extLst>
          </p:cNvPr>
          <p:cNvSpPr/>
          <p:nvPr/>
        </p:nvSpPr>
        <p:spPr bwMode="white">
          <a:xfrm>
            <a:off x="9394214" y="3886689"/>
            <a:ext cx="437950" cy="26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31D5EE-A83F-33AA-3321-02CC49631CA7}"/>
              </a:ext>
            </a:extLst>
          </p:cNvPr>
          <p:cNvSpPr/>
          <p:nvPr/>
        </p:nvSpPr>
        <p:spPr bwMode="white">
          <a:xfrm>
            <a:off x="1853851" y="4687899"/>
            <a:ext cx="437950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7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718812-C851-A2F2-B55A-8FE315D14C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6DDB96-2130-1F01-4636-A4DB09585CCC}"/>
              </a:ext>
            </a:extLst>
          </p:cNvPr>
          <p:cNvSpPr/>
          <p:nvPr/>
        </p:nvSpPr>
        <p:spPr bwMode="white">
          <a:xfrm>
            <a:off x="1777685" y="2253933"/>
            <a:ext cx="1723239" cy="2391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2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2023-08-06T03:37:12Z</dcterms:created>
  <dcterms:modified xsi:type="dcterms:W3CDTF">2023-08-14T11:22:18Z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