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F3"/>
    <a:srgbClr val="E3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BAA94-7C48-4D10-A6CC-69C15A5C4D09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2DF4E-55A0-499B-9A86-C03AC6CF88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89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2DF4E-55A0-499B-9A86-C03AC6CF88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16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2550121"/>
            <a:ext cx="23812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012" y="3641609"/>
            <a:ext cx="2847975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BCD2B3-4114-0E6C-BCD1-ACF0AAF15C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10153"/>
            <a:ext cx="11520000" cy="2690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DEA546-9CE3-5BD5-558E-BADEB7A26C8B}"/>
              </a:ext>
            </a:extLst>
          </p:cNvPr>
          <p:cNvSpPr/>
          <p:nvPr/>
        </p:nvSpPr>
        <p:spPr bwMode="white">
          <a:xfrm>
            <a:off x="4576760" y="2117372"/>
            <a:ext cx="209454" cy="190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2F41D3-2431-3CB9-C329-60719D9372A7}"/>
              </a:ext>
            </a:extLst>
          </p:cNvPr>
          <p:cNvSpPr/>
          <p:nvPr/>
        </p:nvSpPr>
        <p:spPr bwMode="white">
          <a:xfrm>
            <a:off x="6233355" y="2078734"/>
            <a:ext cx="390347" cy="22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D7F46A-55EC-9A04-EA8C-678392DC0A7D}"/>
              </a:ext>
            </a:extLst>
          </p:cNvPr>
          <p:cNvSpPr/>
          <p:nvPr/>
        </p:nvSpPr>
        <p:spPr bwMode="white">
          <a:xfrm>
            <a:off x="7613851" y="2060121"/>
            <a:ext cx="371305" cy="24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45E033-44E5-338B-F025-AC6513689385}"/>
              </a:ext>
            </a:extLst>
          </p:cNvPr>
          <p:cNvSpPr/>
          <p:nvPr/>
        </p:nvSpPr>
        <p:spPr bwMode="white">
          <a:xfrm>
            <a:off x="9340426" y="2021013"/>
            <a:ext cx="507446" cy="322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B70FB9-63ED-A724-B880-18A9360044DA}"/>
              </a:ext>
            </a:extLst>
          </p:cNvPr>
          <p:cNvSpPr/>
          <p:nvPr/>
        </p:nvSpPr>
        <p:spPr bwMode="white">
          <a:xfrm>
            <a:off x="10955603" y="2060121"/>
            <a:ext cx="304662" cy="24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3EFC05-3659-7D19-6D23-7D79691D0304}"/>
              </a:ext>
            </a:extLst>
          </p:cNvPr>
          <p:cNvSpPr/>
          <p:nvPr/>
        </p:nvSpPr>
        <p:spPr bwMode="white">
          <a:xfrm>
            <a:off x="2291801" y="2251213"/>
            <a:ext cx="390347" cy="314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97DAF1-1019-32C8-DFE8-FCB1DA576D23}"/>
              </a:ext>
            </a:extLst>
          </p:cNvPr>
          <p:cNvSpPr/>
          <p:nvPr/>
        </p:nvSpPr>
        <p:spPr bwMode="white">
          <a:xfrm>
            <a:off x="2939206" y="2757451"/>
            <a:ext cx="390347" cy="309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EEC245-45F5-9E43-663E-FA734304C4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0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C718B3-A9E6-A59E-72DB-4A48086CC28C}"/>
              </a:ext>
            </a:extLst>
          </p:cNvPr>
          <p:cNvSpPr/>
          <p:nvPr/>
        </p:nvSpPr>
        <p:spPr bwMode="white">
          <a:xfrm>
            <a:off x="1949057" y="1977870"/>
            <a:ext cx="571239" cy="58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D67DE0-FC9D-C7EA-50D3-B1BD60C855BF}"/>
              </a:ext>
            </a:extLst>
          </p:cNvPr>
          <p:cNvSpPr/>
          <p:nvPr/>
        </p:nvSpPr>
        <p:spPr bwMode="white">
          <a:xfrm>
            <a:off x="2844000" y="1968341"/>
            <a:ext cx="599801" cy="590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A53BCF-BB0A-6AE6-F65E-3B08FFB00EE9}"/>
              </a:ext>
            </a:extLst>
          </p:cNvPr>
          <p:cNvSpPr/>
          <p:nvPr/>
        </p:nvSpPr>
        <p:spPr bwMode="white">
          <a:xfrm>
            <a:off x="9118115" y="1987399"/>
            <a:ext cx="628363" cy="533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C447A5-B34E-58B8-7356-550DE2653604}"/>
              </a:ext>
            </a:extLst>
          </p:cNvPr>
          <p:cNvSpPr/>
          <p:nvPr/>
        </p:nvSpPr>
        <p:spPr bwMode="white">
          <a:xfrm>
            <a:off x="10755669" y="1968341"/>
            <a:ext cx="533157" cy="581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14DCA8-020A-AD4C-45EA-1DA4C71C0E46}"/>
              </a:ext>
            </a:extLst>
          </p:cNvPr>
          <p:cNvSpPr/>
          <p:nvPr/>
        </p:nvSpPr>
        <p:spPr bwMode="white">
          <a:xfrm>
            <a:off x="5471702" y="3473973"/>
            <a:ext cx="656925" cy="562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D1BEE9-6734-C6B3-882A-C46A34C65F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03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2F2EFE6-A199-96F8-5B29-087B676D5344}"/>
              </a:ext>
            </a:extLst>
          </p:cNvPr>
          <p:cNvSpPr/>
          <p:nvPr/>
        </p:nvSpPr>
        <p:spPr bwMode="white">
          <a:xfrm>
            <a:off x="9527504" y="1551034"/>
            <a:ext cx="390346" cy="324771"/>
          </a:xfrm>
          <a:prstGeom prst="rect">
            <a:avLst/>
          </a:prstGeom>
          <a:solidFill>
            <a:srgbClr val="E3F5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2F2EFE6-A199-96F8-5B29-087B676D5344}"/>
              </a:ext>
            </a:extLst>
          </p:cNvPr>
          <p:cNvSpPr/>
          <p:nvPr/>
        </p:nvSpPr>
        <p:spPr bwMode="white">
          <a:xfrm>
            <a:off x="9525356" y="2192826"/>
            <a:ext cx="390346" cy="324771"/>
          </a:xfrm>
          <a:prstGeom prst="rect">
            <a:avLst/>
          </a:prstGeom>
          <a:solidFill>
            <a:srgbClr val="E3F5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2F2EFE6-A199-96F8-5B29-087B676D5344}"/>
              </a:ext>
            </a:extLst>
          </p:cNvPr>
          <p:cNvSpPr/>
          <p:nvPr/>
        </p:nvSpPr>
        <p:spPr bwMode="white">
          <a:xfrm>
            <a:off x="9523208" y="2886137"/>
            <a:ext cx="390346" cy="324771"/>
          </a:xfrm>
          <a:prstGeom prst="rect">
            <a:avLst/>
          </a:prstGeom>
          <a:solidFill>
            <a:srgbClr val="E3F5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2F2EFE6-A199-96F8-5B29-087B676D5344}"/>
              </a:ext>
            </a:extLst>
          </p:cNvPr>
          <p:cNvSpPr/>
          <p:nvPr/>
        </p:nvSpPr>
        <p:spPr bwMode="white">
          <a:xfrm>
            <a:off x="6730642" y="2218583"/>
            <a:ext cx="390346" cy="324772"/>
          </a:xfrm>
          <a:prstGeom prst="rect">
            <a:avLst/>
          </a:prstGeom>
          <a:solidFill>
            <a:srgbClr val="FDE5F3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27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809791-014D-CE97-2D5D-D0188D7446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0" y="372271"/>
            <a:ext cx="11520000" cy="2994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D5A88E-AD10-0740-CD8D-85AB60A59CC9}"/>
              </a:ext>
            </a:extLst>
          </p:cNvPr>
          <p:cNvSpPr/>
          <p:nvPr/>
        </p:nvSpPr>
        <p:spPr bwMode="white">
          <a:xfrm>
            <a:off x="1258548" y="1716875"/>
            <a:ext cx="390347" cy="333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507E2A-F662-A94E-8BCA-C9FFCD556609}"/>
              </a:ext>
            </a:extLst>
          </p:cNvPr>
          <p:cNvSpPr/>
          <p:nvPr/>
        </p:nvSpPr>
        <p:spPr bwMode="white">
          <a:xfrm>
            <a:off x="3486383" y="1716875"/>
            <a:ext cx="390347" cy="333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102C04-8483-675C-2D16-C9E1BDE24DC2}"/>
              </a:ext>
            </a:extLst>
          </p:cNvPr>
          <p:cNvSpPr/>
          <p:nvPr/>
        </p:nvSpPr>
        <p:spPr bwMode="white">
          <a:xfrm>
            <a:off x="1258548" y="2308120"/>
            <a:ext cx="390347" cy="333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FB9401-9891-4BDE-23F7-C68119ED709F}"/>
              </a:ext>
            </a:extLst>
          </p:cNvPr>
          <p:cNvSpPr/>
          <p:nvPr/>
        </p:nvSpPr>
        <p:spPr bwMode="white">
          <a:xfrm>
            <a:off x="3276929" y="2308120"/>
            <a:ext cx="390347" cy="333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AB1D63D1-41B4-8865-239A-E581E8E19B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22" y="3285461"/>
            <a:ext cx="11520000" cy="3480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F179A77-55F6-92FF-F1E6-98134136505A}"/>
              </a:ext>
            </a:extLst>
          </p:cNvPr>
          <p:cNvSpPr/>
          <p:nvPr/>
        </p:nvSpPr>
        <p:spPr bwMode="white">
          <a:xfrm>
            <a:off x="3172201" y="4000725"/>
            <a:ext cx="761652" cy="333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163BBEB-5955-654C-DDE8-8B04CBEC5103}"/>
              </a:ext>
            </a:extLst>
          </p:cNvPr>
          <p:cNvSpPr/>
          <p:nvPr/>
        </p:nvSpPr>
        <p:spPr bwMode="white">
          <a:xfrm>
            <a:off x="7951573" y="3991188"/>
            <a:ext cx="399867" cy="343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FD5A88E-AD10-0740-CD8D-85AB60A59CC9}"/>
              </a:ext>
            </a:extLst>
          </p:cNvPr>
          <p:cNvSpPr/>
          <p:nvPr/>
        </p:nvSpPr>
        <p:spPr bwMode="white">
          <a:xfrm>
            <a:off x="11082982" y="1469342"/>
            <a:ext cx="848228" cy="114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FD5A88E-AD10-0740-CD8D-85AB60A59CC9}"/>
              </a:ext>
            </a:extLst>
          </p:cNvPr>
          <p:cNvSpPr/>
          <p:nvPr/>
        </p:nvSpPr>
        <p:spPr bwMode="white">
          <a:xfrm>
            <a:off x="605492" y="2050642"/>
            <a:ext cx="3966507" cy="144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3FB9401-9891-4BDE-23F7-C68119ED709F}"/>
              </a:ext>
            </a:extLst>
          </p:cNvPr>
          <p:cNvSpPr/>
          <p:nvPr/>
        </p:nvSpPr>
        <p:spPr bwMode="white">
          <a:xfrm>
            <a:off x="777615" y="2668458"/>
            <a:ext cx="3279230" cy="135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D3FB9401-9891-4BDE-23F7-C68119ED709F}"/>
              </a:ext>
            </a:extLst>
          </p:cNvPr>
          <p:cNvSpPr/>
          <p:nvPr/>
        </p:nvSpPr>
        <p:spPr bwMode="white">
          <a:xfrm>
            <a:off x="10854926" y="2059978"/>
            <a:ext cx="1270566" cy="135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36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2023-08-06T03:37:12Z</dcterms:created>
  <dcterms:modified xsi:type="dcterms:W3CDTF">2023-08-14T11:20:36Z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