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7" r:id="rId4"/>
    <p:sldId id="276" r:id="rId5"/>
    <p:sldId id="275" r:id="rId6"/>
    <p:sldId id="274" r:id="rId7"/>
    <p:sldId id="272" r:id="rId8"/>
    <p:sldId id="271" r:id="rId9"/>
    <p:sldId id="270" r:id="rId10"/>
    <p:sldId id="268" r:id="rId11"/>
    <p:sldId id="267" r:id="rId12"/>
    <p:sldId id="266" r:id="rId13"/>
    <p:sldId id="265" r:id="rId14"/>
    <p:sldId id="263" r:id="rId15"/>
    <p:sldId id="262" r:id="rId16"/>
    <p:sldId id="261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B5FC6B-AD80-F8EC-E7CB-E2B12A4C0C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2"/>
          <a:stretch/>
        </p:blipFill>
        <p:spPr>
          <a:xfrm>
            <a:off x="540000" y="720000"/>
            <a:ext cx="11298562" cy="4647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8444837-494B-BBBA-B972-27C4E1616A5E}"/>
              </a:ext>
            </a:extLst>
          </p:cNvPr>
          <p:cNvSpPr/>
          <p:nvPr/>
        </p:nvSpPr>
        <p:spPr bwMode="white">
          <a:xfrm>
            <a:off x="5128958" y="4281927"/>
            <a:ext cx="1589950" cy="371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B46A0E-D49F-62A5-F791-3BA791E94012}"/>
              </a:ext>
            </a:extLst>
          </p:cNvPr>
          <p:cNvSpPr/>
          <p:nvPr/>
        </p:nvSpPr>
        <p:spPr bwMode="white">
          <a:xfrm>
            <a:off x="7670975" y="4281927"/>
            <a:ext cx="3713057" cy="371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BF6F37-DAFE-7C50-806F-9CE012E7A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8"/>
          <a:stretch/>
        </p:blipFill>
        <p:spPr>
          <a:xfrm>
            <a:off x="540000" y="720000"/>
            <a:ext cx="10695447" cy="374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01697B4-ED79-C05C-146B-99365402F148}"/>
              </a:ext>
            </a:extLst>
          </p:cNvPr>
          <p:cNvSpPr/>
          <p:nvPr/>
        </p:nvSpPr>
        <p:spPr bwMode="white">
          <a:xfrm>
            <a:off x="4738611" y="3330704"/>
            <a:ext cx="1199603" cy="362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28A765-8370-D758-357E-9722B78942F1}"/>
              </a:ext>
            </a:extLst>
          </p:cNvPr>
          <p:cNvSpPr/>
          <p:nvPr/>
        </p:nvSpPr>
        <p:spPr bwMode="white">
          <a:xfrm>
            <a:off x="7461520" y="3330704"/>
            <a:ext cx="2951404" cy="371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91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036417-11B4-2016-28E1-8885123689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97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16370D-F17C-E596-5B23-13F5D80F1CDC}"/>
              </a:ext>
            </a:extLst>
          </p:cNvPr>
          <p:cNvSpPr/>
          <p:nvPr/>
        </p:nvSpPr>
        <p:spPr bwMode="white">
          <a:xfrm>
            <a:off x="2901123" y="1816827"/>
            <a:ext cx="390347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E25A0A-8B01-7477-332F-BA123D5EB77B}"/>
              </a:ext>
            </a:extLst>
          </p:cNvPr>
          <p:cNvSpPr/>
          <p:nvPr/>
        </p:nvSpPr>
        <p:spPr bwMode="white">
          <a:xfrm>
            <a:off x="6166710" y="1826365"/>
            <a:ext cx="428429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6171A7-2ABA-7949-E8F3-10459640F06B}"/>
              </a:ext>
            </a:extLst>
          </p:cNvPr>
          <p:cNvSpPr/>
          <p:nvPr/>
        </p:nvSpPr>
        <p:spPr bwMode="white">
          <a:xfrm>
            <a:off x="9175239" y="1807290"/>
            <a:ext cx="418909" cy="36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54999F-45DC-3CB6-02FA-44CF7326AB94}"/>
              </a:ext>
            </a:extLst>
          </p:cNvPr>
          <p:cNvSpPr/>
          <p:nvPr/>
        </p:nvSpPr>
        <p:spPr bwMode="white">
          <a:xfrm>
            <a:off x="1977619" y="2474924"/>
            <a:ext cx="428429" cy="36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E427B6-6B92-6B22-B548-41972CBF08B4}"/>
              </a:ext>
            </a:extLst>
          </p:cNvPr>
          <p:cNvSpPr/>
          <p:nvPr/>
        </p:nvSpPr>
        <p:spPr bwMode="white">
          <a:xfrm>
            <a:off x="3539008" y="2494000"/>
            <a:ext cx="418909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2C8F1D1-52FB-4900-312C-6C1D1B5F58D9}"/>
              </a:ext>
            </a:extLst>
          </p:cNvPr>
          <p:cNvSpPr/>
          <p:nvPr/>
        </p:nvSpPr>
        <p:spPr bwMode="white">
          <a:xfrm>
            <a:off x="2387008" y="3142559"/>
            <a:ext cx="780694" cy="35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A5D2C1-A4B8-A8D7-3937-B11464F779D6}"/>
              </a:ext>
            </a:extLst>
          </p:cNvPr>
          <p:cNvSpPr/>
          <p:nvPr/>
        </p:nvSpPr>
        <p:spPr bwMode="white">
          <a:xfrm>
            <a:off x="5795404" y="3133021"/>
            <a:ext cx="1190082" cy="36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CF6978F-424B-DE46-F715-1F3CCD734D75}"/>
              </a:ext>
            </a:extLst>
          </p:cNvPr>
          <p:cNvSpPr/>
          <p:nvPr/>
        </p:nvSpPr>
        <p:spPr bwMode="white">
          <a:xfrm>
            <a:off x="9375173" y="3123483"/>
            <a:ext cx="399867" cy="381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4C286A5-FC5E-94F2-36BC-AA631ACBE3DB}"/>
              </a:ext>
            </a:extLst>
          </p:cNvPr>
          <p:cNvSpPr/>
          <p:nvPr/>
        </p:nvSpPr>
        <p:spPr bwMode="white">
          <a:xfrm>
            <a:off x="4510115" y="4449215"/>
            <a:ext cx="818776" cy="35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A287A09-8702-DB27-AF2F-D0E4BDCF69ED}"/>
              </a:ext>
            </a:extLst>
          </p:cNvPr>
          <p:cNvSpPr/>
          <p:nvPr/>
        </p:nvSpPr>
        <p:spPr bwMode="white">
          <a:xfrm>
            <a:off x="4129289" y="5126387"/>
            <a:ext cx="418909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34046F2-1FF6-C99B-ED9D-541990FDC0B9}"/>
              </a:ext>
            </a:extLst>
          </p:cNvPr>
          <p:cNvSpPr/>
          <p:nvPr/>
        </p:nvSpPr>
        <p:spPr bwMode="white">
          <a:xfrm>
            <a:off x="6652264" y="5126387"/>
            <a:ext cx="418909" cy="35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3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95B7D4-F894-5626-9AC8-FB60111A2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" b="7316"/>
          <a:stretch/>
        </p:blipFill>
        <p:spPr>
          <a:xfrm>
            <a:off x="248171" y="418290"/>
            <a:ext cx="11520000" cy="3793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03AC509E-4760-29F7-1B67-1A2DEA4C5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32" b="4606"/>
          <a:stretch/>
        </p:blipFill>
        <p:spPr>
          <a:xfrm>
            <a:off x="890195" y="4310052"/>
            <a:ext cx="8428903" cy="1838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0918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2DD41B-317F-1F56-311E-2830C243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3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D9473B6-9004-153F-DF6C-F2D6A5CBCE44}"/>
              </a:ext>
            </a:extLst>
          </p:cNvPr>
          <p:cNvSpPr/>
          <p:nvPr/>
        </p:nvSpPr>
        <p:spPr bwMode="white">
          <a:xfrm>
            <a:off x="1482545" y="4297528"/>
            <a:ext cx="428429" cy="37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DD166D-56CC-A5EA-FE41-F57F2A2BD5CA}"/>
              </a:ext>
            </a:extLst>
          </p:cNvPr>
          <p:cNvSpPr/>
          <p:nvPr/>
        </p:nvSpPr>
        <p:spPr bwMode="white">
          <a:xfrm>
            <a:off x="3558049" y="4297528"/>
            <a:ext cx="428429" cy="37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E1B14A-ACEF-5A4A-BCEA-906411102FC1}"/>
              </a:ext>
            </a:extLst>
          </p:cNvPr>
          <p:cNvSpPr/>
          <p:nvPr/>
        </p:nvSpPr>
        <p:spPr bwMode="white">
          <a:xfrm>
            <a:off x="5643074" y="4297528"/>
            <a:ext cx="428429" cy="37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312EA6-DAAD-EE70-C722-47EAA1E7D4D5}"/>
              </a:ext>
            </a:extLst>
          </p:cNvPr>
          <p:cNvSpPr/>
          <p:nvPr/>
        </p:nvSpPr>
        <p:spPr bwMode="white">
          <a:xfrm>
            <a:off x="7718578" y="4297528"/>
            <a:ext cx="428429" cy="37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9907CE-6B7D-E27A-8BC6-6BBB629C037A}"/>
              </a:ext>
            </a:extLst>
          </p:cNvPr>
          <p:cNvSpPr/>
          <p:nvPr/>
        </p:nvSpPr>
        <p:spPr bwMode="white">
          <a:xfrm>
            <a:off x="9803603" y="4297528"/>
            <a:ext cx="428429" cy="372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3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B3EF8A-2049-EF39-8834-61622BD331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7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EA9150-67A2-E25F-B791-54F4D68AEFE0}"/>
              </a:ext>
            </a:extLst>
          </p:cNvPr>
          <p:cNvSpPr/>
          <p:nvPr/>
        </p:nvSpPr>
        <p:spPr bwMode="white">
          <a:xfrm>
            <a:off x="4491074" y="920152"/>
            <a:ext cx="428429" cy="371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583560-252A-E754-BC0A-99F81C289FC7}"/>
              </a:ext>
            </a:extLst>
          </p:cNvPr>
          <p:cNvSpPr/>
          <p:nvPr/>
        </p:nvSpPr>
        <p:spPr bwMode="white">
          <a:xfrm>
            <a:off x="2948727" y="3007452"/>
            <a:ext cx="1199603" cy="371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24CC1B-DBBD-CDF0-B3E7-F7340BF6E4FF}"/>
              </a:ext>
            </a:extLst>
          </p:cNvPr>
          <p:cNvSpPr/>
          <p:nvPr/>
        </p:nvSpPr>
        <p:spPr bwMode="white">
          <a:xfrm>
            <a:off x="7394876" y="3703219"/>
            <a:ext cx="428429" cy="371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9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76E3F8-8CB6-A2EA-3BD5-973BCE4D6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" r="5637"/>
          <a:stretch/>
        </p:blipFill>
        <p:spPr>
          <a:xfrm>
            <a:off x="257898" y="258009"/>
            <a:ext cx="10870545" cy="3709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9A0CC97B-ECA1-5A0D-D3EC-495B4DD67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" r="8514"/>
          <a:stretch/>
        </p:blipFill>
        <p:spPr>
          <a:xfrm>
            <a:off x="414102" y="4010902"/>
            <a:ext cx="10539243" cy="2678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85DFD7-8D91-1899-33CE-4F722D100174}"/>
              </a:ext>
            </a:extLst>
          </p:cNvPr>
          <p:cNvSpPr/>
          <p:nvPr/>
        </p:nvSpPr>
        <p:spPr bwMode="white">
          <a:xfrm>
            <a:off x="1071027" y="4756710"/>
            <a:ext cx="6036099" cy="371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557A2B-78DC-8F6A-F25C-3A5933D6AFB9}"/>
              </a:ext>
            </a:extLst>
          </p:cNvPr>
          <p:cNvSpPr/>
          <p:nvPr/>
        </p:nvSpPr>
        <p:spPr bwMode="white">
          <a:xfrm>
            <a:off x="1071027" y="5451833"/>
            <a:ext cx="7578446" cy="371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DB8647-21DF-FDA8-F000-36212B20C20F}"/>
              </a:ext>
            </a:extLst>
          </p:cNvPr>
          <p:cNvSpPr/>
          <p:nvPr/>
        </p:nvSpPr>
        <p:spPr bwMode="white">
          <a:xfrm>
            <a:off x="1071027" y="6146956"/>
            <a:ext cx="4284297" cy="38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CF606C-C49A-2A52-8E3F-24D803A40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90" y="2800350"/>
            <a:ext cx="457962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D5FF83-C558-B6C5-52E4-E9E56FAAF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"/>
          <a:stretch/>
        </p:blipFill>
        <p:spPr>
          <a:xfrm>
            <a:off x="540000" y="720000"/>
            <a:ext cx="11434749" cy="3909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A67834-FB47-3465-2ED6-E11358F71D3E}"/>
              </a:ext>
            </a:extLst>
          </p:cNvPr>
          <p:cNvSpPr/>
          <p:nvPr/>
        </p:nvSpPr>
        <p:spPr bwMode="white">
          <a:xfrm>
            <a:off x="1682478" y="2855802"/>
            <a:ext cx="9873981" cy="762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24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7BA7DE-5D01-E054-B89A-666A207A2E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8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DAAEF0-187F-8884-9120-BAE6E9A05E9F}"/>
              </a:ext>
            </a:extLst>
          </p:cNvPr>
          <p:cNvSpPr/>
          <p:nvPr/>
        </p:nvSpPr>
        <p:spPr bwMode="white">
          <a:xfrm>
            <a:off x="3205785" y="2038105"/>
            <a:ext cx="847338" cy="382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ECDA1D-F869-C108-E726-E9D59A0CA0B1}"/>
              </a:ext>
            </a:extLst>
          </p:cNvPr>
          <p:cNvSpPr/>
          <p:nvPr/>
        </p:nvSpPr>
        <p:spPr bwMode="white">
          <a:xfrm>
            <a:off x="6756991" y="2028554"/>
            <a:ext cx="856859" cy="391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AD8C9A-9FC2-5BE1-62E4-585E3E789752}"/>
              </a:ext>
            </a:extLst>
          </p:cNvPr>
          <p:cNvSpPr/>
          <p:nvPr/>
        </p:nvSpPr>
        <p:spPr bwMode="white">
          <a:xfrm>
            <a:off x="10517652" y="2028554"/>
            <a:ext cx="847338" cy="391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4C6859-6BFE-881B-2B9F-075A36E60654}"/>
              </a:ext>
            </a:extLst>
          </p:cNvPr>
          <p:cNvSpPr/>
          <p:nvPr/>
        </p:nvSpPr>
        <p:spPr bwMode="white">
          <a:xfrm>
            <a:off x="3215305" y="2897739"/>
            <a:ext cx="837818" cy="362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09C99D-A305-A532-7895-0439F0E05FA2}"/>
              </a:ext>
            </a:extLst>
          </p:cNvPr>
          <p:cNvSpPr/>
          <p:nvPr/>
        </p:nvSpPr>
        <p:spPr bwMode="white">
          <a:xfrm>
            <a:off x="6756991" y="2869085"/>
            <a:ext cx="856859" cy="401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9F4899-948F-80AC-C3E5-6AC3C610651A}"/>
              </a:ext>
            </a:extLst>
          </p:cNvPr>
          <p:cNvSpPr/>
          <p:nvPr/>
        </p:nvSpPr>
        <p:spPr bwMode="white">
          <a:xfrm>
            <a:off x="10517652" y="2888188"/>
            <a:ext cx="847338" cy="382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3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78A903-5251-6A98-0330-CA258D32D2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5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605EFE-6562-7270-9A47-2A6FB30F2565}"/>
              </a:ext>
            </a:extLst>
          </p:cNvPr>
          <p:cNvSpPr/>
          <p:nvPr/>
        </p:nvSpPr>
        <p:spPr bwMode="white">
          <a:xfrm>
            <a:off x="1882413" y="4001519"/>
            <a:ext cx="428429" cy="381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D622A6-FC43-7232-B2AC-0ABFFC5825B4}"/>
              </a:ext>
            </a:extLst>
          </p:cNvPr>
          <p:cNvSpPr/>
          <p:nvPr/>
        </p:nvSpPr>
        <p:spPr bwMode="white">
          <a:xfrm>
            <a:off x="4443471" y="4001519"/>
            <a:ext cx="437950" cy="381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4FBA41-0BF0-69B9-A4AE-F51917C904D3}"/>
              </a:ext>
            </a:extLst>
          </p:cNvPr>
          <p:cNvSpPr/>
          <p:nvPr/>
        </p:nvSpPr>
        <p:spPr bwMode="white">
          <a:xfrm>
            <a:off x="7004528" y="4001519"/>
            <a:ext cx="437950" cy="381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549731-C8D5-D005-E48A-05A809A62050}"/>
              </a:ext>
            </a:extLst>
          </p:cNvPr>
          <p:cNvSpPr/>
          <p:nvPr/>
        </p:nvSpPr>
        <p:spPr bwMode="white">
          <a:xfrm>
            <a:off x="9965454" y="4001519"/>
            <a:ext cx="428429" cy="381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4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8C5784-5D89-DB98-F51E-363E93CB4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5" b="3082"/>
          <a:stretch/>
        </p:blipFill>
        <p:spPr>
          <a:xfrm>
            <a:off x="336001" y="457354"/>
            <a:ext cx="11485886" cy="2490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FBACB1-A647-432A-679D-B8097BF7795A}"/>
              </a:ext>
            </a:extLst>
          </p:cNvPr>
          <p:cNvSpPr/>
          <p:nvPr/>
        </p:nvSpPr>
        <p:spPr bwMode="white">
          <a:xfrm>
            <a:off x="1583206" y="2071545"/>
            <a:ext cx="533157" cy="582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6F7D03-E740-2689-027A-BF49771DB332}"/>
              </a:ext>
            </a:extLst>
          </p:cNvPr>
          <p:cNvSpPr/>
          <p:nvPr/>
        </p:nvSpPr>
        <p:spPr bwMode="white">
          <a:xfrm>
            <a:off x="4068099" y="2138405"/>
            <a:ext cx="552198" cy="439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D9FCAB-4986-44BF-FB8C-FCD219B0148E}"/>
              </a:ext>
            </a:extLst>
          </p:cNvPr>
          <p:cNvSpPr/>
          <p:nvPr/>
        </p:nvSpPr>
        <p:spPr bwMode="white">
          <a:xfrm>
            <a:off x="4982082" y="2042891"/>
            <a:ext cx="656925" cy="620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968F71-A785-95DE-0DF0-1F218FDEBB17}"/>
              </a:ext>
            </a:extLst>
          </p:cNvPr>
          <p:cNvSpPr/>
          <p:nvPr/>
        </p:nvSpPr>
        <p:spPr bwMode="white">
          <a:xfrm>
            <a:off x="6857652" y="2052442"/>
            <a:ext cx="675966" cy="592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82FE56D-86F8-FF34-2588-4379B3B07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" r="11636" b="4691"/>
          <a:stretch/>
        </p:blipFill>
        <p:spPr>
          <a:xfrm>
            <a:off x="832110" y="3092476"/>
            <a:ext cx="10179601" cy="3200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D94AF6-05CA-F3DE-FA8A-A90FA81A9A98}"/>
              </a:ext>
            </a:extLst>
          </p:cNvPr>
          <p:cNvSpPr/>
          <p:nvPr/>
        </p:nvSpPr>
        <p:spPr bwMode="white">
          <a:xfrm>
            <a:off x="2336374" y="3748221"/>
            <a:ext cx="628363" cy="45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8DB2DA-BE15-AC32-EC53-6E17FE6F7638}"/>
              </a:ext>
            </a:extLst>
          </p:cNvPr>
          <p:cNvSpPr/>
          <p:nvPr/>
        </p:nvSpPr>
        <p:spPr bwMode="white">
          <a:xfrm>
            <a:off x="3812076" y="3710082"/>
            <a:ext cx="628363" cy="553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AA01C11-DAEE-695B-D8EA-874B755F4E04}"/>
              </a:ext>
            </a:extLst>
          </p:cNvPr>
          <p:cNvSpPr/>
          <p:nvPr/>
        </p:nvSpPr>
        <p:spPr bwMode="white">
          <a:xfrm>
            <a:off x="7039581" y="3681477"/>
            <a:ext cx="656925" cy="553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4486621-0A06-8745-D636-A536E3FEB207}"/>
              </a:ext>
            </a:extLst>
          </p:cNvPr>
          <p:cNvSpPr/>
          <p:nvPr/>
        </p:nvSpPr>
        <p:spPr bwMode="white">
          <a:xfrm>
            <a:off x="8048771" y="3691012"/>
            <a:ext cx="580760" cy="581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E03DB73-F67D-EE56-1615-03230044CAF5}"/>
              </a:ext>
            </a:extLst>
          </p:cNvPr>
          <p:cNvSpPr/>
          <p:nvPr/>
        </p:nvSpPr>
        <p:spPr bwMode="white">
          <a:xfrm>
            <a:off x="3564539" y="5464499"/>
            <a:ext cx="466512" cy="514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479715F-E582-5069-B693-2316CEAC18E6}"/>
              </a:ext>
            </a:extLst>
          </p:cNvPr>
          <p:cNvSpPr/>
          <p:nvPr/>
        </p:nvSpPr>
        <p:spPr bwMode="white">
          <a:xfrm>
            <a:off x="9495911" y="5435894"/>
            <a:ext cx="609322" cy="562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5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06065E-5B64-5DCA-1C5E-1F54AAA2E6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408715"/>
            <a:ext cx="11520000" cy="4052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7D2A14-F898-EC2F-7F88-4CEE7D6AA2B5}"/>
              </a:ext>
            </a:extLst>
          </p:cNvPr>
          <p:cNvSpPr/>
          <p:nvPr/>
        </p:nvSpPr>
        <p:spPr bwMode="white">
          <a:xfrm>
            <a:off x="1668892" y="3593837"/>
            <a:ext cx="647404" cy="553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F822A6-5CD4-0FDC-C43E-8135D1B27669}"/>
              </a:ext>
            </a:extLst>
          </p:cNvPr>
          <p:cNvSpPr/>
          <p:nvPr/>
        </p:nvSpPr>
        <p:spPr bwMode="white">
          <a:xfrm>
            <a:off x="4667899" y="3593837"/>
            <a:ext cx="504595" cy="514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FF7B16-DF81-6E47-F97F-5E106B09B5B7}"/>
              </a:ext>
            </a:extLst>
          </p:cNvPr>
          <p:cNvSpPr/>
          <p:nvPr/>
        </p:nvSpPr>
        <p:spPr bwMode="white">
          <a:xfrm>
            <a:off x="7590743" y="3593837"/>
            <a:ext cx="542677" cy="562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59BEAA-A9DF-828E-8736-8ACAFA9989E0}"/>
              </a:ext>
            </a:extLst>
          </p:cNvPr>
          <p:cNvSpPr/>
          <p:nvPr/>
        </p:nvSpPr>
        <p:spPr bwMode="white">
          <a:xfrm>
            <a:off x="10551669" y="3631982"/>
            <a:ext cx="485553" cy="47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4D37AE2-56ED-BA64-D3B0-AE063A51D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t="4944" r="1757" b="62087"/>
          <a:stretch/>
        </p:blipFill>
        <p:spPr>
          <a:xfrm>
            <a:off x="826850" y="4649821"/>
            <a:ext cx="10826885" cy="1254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F5EC82-4E77-375C-49AB-9B1EFD689E06}"/>
              </a:ext>
            </a:extLst>
          </p:cNvPr>
          <p:cNvSpPr/>
          <p:nvPr/>
        </p:nvSpPr>
        <p:spPr bwMode="white">
          <a:xfrm>
            <a:off x="2459107" y="5444199"/>
            <a:ext cx="418909" cy="362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8230E9-8B60-254E-5739-47F104653BE8}"/>
              </a:ext>
            </a:extLst>
          </p:cNvPr>
          <p:cNvSpPr/>
          <p:nvPr/>
        </p:nvSpPr>
        <p:spPr bwMode="white">
          <a:xfrm>
            <a:off x="3820561" y="5444199"/>
            <a:ext cx="409388" cy="362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8556635-CDD3-18B5-9B3A-06A4592FF12E}"/>
              </a:ext>
            </a:extLst>
          </p:cNvPr>
          <p:cNvSpPr/>
          <p:nvPr/>
        </p:nvSpPr>
        <p:spPr bwMode="white">
          <a:xfrm>
            <a:off x="5182016" y="5444199"/>
            <a:ext cx="428429" cy="362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3852F64-B092-0E9B-5B1B-8AF845F6E1E4}"/>
              </a:ext>
            </a:extLst>
          </p:cNvPr>
          <p:cNvSpPr/>
          <p:nvPr/>
        </p:nvSpPr>
        <p:spPr bwMode="white">
          <a:xfrm>
            <a:off x="8095338" y="5434660"/>
            <a:ext cx="437950" cy="372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37D063D-6AE0-384B-CCA9-374BFF799853}"/>
              </a:ext>
            </a:extLst>
          </p:cNvPr>
          <p:cNvSpPr/>
          <p:nvPr/>
        </p:nvSpPr>
        <p:spPr bwMode="white">
          <a:xfrm>
            <a:off x="9466314" y="5453738"/>
            <a:ext cx="428429" cy="352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62F4773-D576-4866-3F34-52EAF93A055A}"/>
              </a:ext>
            </a:extLst>
          </p:cNvPr>
          <p:cNvSpPr/>
          <p:nvPr/>
        </p:nvSpPr>
        <p:spPr bwMode="white">
          <a:xfrm>
            <a:off x="10818247" y="5444199"/>
            <a:ext cx="437950" cy="362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8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50204B-C2CA-1F5A-6249-0D9F1C16E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88" r="15095"/>
          <a:stretch/>
        </p:blipFill>
        <p:spPr>
          <a:xfrm>
            <a:off x="335719" y="544749"/>
            <a:ext cx="9781047" cy="2249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28AC07-ED6D-7B55-583D-24155BEE15B2}"/>
              </a:ext>
            </a:extLst>
          </p:cNvPr>
          <p:cNvSpPr/>
          <p:nvPr/>
        </p:nvSpPr>
        <p:spPr bwMode="white">
          <a:xfrm>
            <a:off x="3001504" y="1955234"/>
            <a:ext cx="561719" cy="47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C86E15B-1237-9543-4F2C-E2DA050D5DFA}"/>
              </a:ext>
            </a:extLst>
          </p:cNvPr>
          <p:cNvSpPr/>
          <p:nvPr/>
        </p:nvSpPr>
        <p:spPr bwMode="white">
          <a:xfrm>
            <a:off x="3886925" y="1907537"/>
            <a:ext cx="666446" cy="600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AA3DA06-26F5-B91F-6BF8-DE510A44B68F}"/>
              </a:ext>
            </a:extLst>
          </p:cNvPr>
          <p:cNvSpPr/>
          <p:nvPr/>
        </p:nvSpPr>
        <p:spPr bwMode="white">
          <a:xfrm>
            <a:off x="8314033" y="1897997"/>
            <a:ext cx="618842" cy="610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A83529F-1350-A7EC-7465-904A3EDDA401}"/>
              </a:ext>
            </a:extLst>
          </p:cNvPr>
          <p:cNvSpPr/>
          <p:nvPr/>
        </p:nvSpPr>
        <p:spPr bwMode="white">
          <a:xfrm>
            <a:off x="9266099" y="1955234"/>
            <a:ext cx="628363" cy="505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0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42FCCE-51E0-6F65-923D-A176743CA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" r="656" b="4392"/>
          <a:stretch/>
        </p:blipFill>
        <p:spPr>
          <a:xfrm>
            <a:off x="277353" y="496111"/>
            <a:ext cx="11444477" cy="1964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9320EA-0CB0-E94B-7BD0-8D6910DF96FA}"/>
              </a:ext>
            </a:extLst>
          </p:cNvPr>
          <p:cNvSpPr/>
          <p:nvPr/>
        </p:nvSpPr>
        <p:spPr bwMode="white">
          <a:xfrm>
            <a:off x="7303600" y="1826730"/>
            <a:ext cx="428429" cy="343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F1B430-0867-50B7-1A52-8D4C24E167FB}"/>
              </a:ext>
            </a:extLst>
          </p:cNvPr>
          <p:cNvSpPr/>
          <p:nvPr/>
        </p:nvSpPr>
        <p:spPr bwMode="white">
          <a:xfrm>
            <a:off x="10216923" y="1817197"/>
            <a:ext cx="437950" cy="362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6589779-07B6-47E5-FD90-BD0D7619FF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r="5637"/>
          <a:stretch/>
        </p:blipFill>
        <p:spPr>
          <a:xfrm>
            <a:off x="851284" y="2629943"/>
            <a:ext cx="10870546" cy="3410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BAEC4B-6100-053C-3687-F34AE2668AA1}"/>
              </a:ext>
            </a:extLst>
          </p:cNvPr>
          <p:cNvSpPr/>
          <p:nvPr/>
        </p:nvSpPr>
        <p:spPr bwMode="white">
          <a:xfrm>
            <a:off x="8058424" y="2903678"/>
            <a:ext cx="418910" cy="324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088C14-5C82-945C-73E9-AAD539D49B85}"/>
              </a:ext>
            </a:extLst>
          </p:cNvPr>
          <p:cNvSpPr/>
          <p:nvPr/>
        </p:nvSpPr>
        <p:spPr bwMode="white">
          <a:xfrm>
            <a:off x="4564341" y="3790256"/>
            <a:ext cx="418909" cy="362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0B610C-A4BE-99F6-C648-0F72F30F2A2C}"/>
              </a:ext>
            </a:extLst>
          </p:cNvPr>
          <p:cNvSpPr/>
          <p:nvPr/>
        </p:nvSpPr>
        <p:spPr bwMode="white">
          <a:xfrm>
            <a:off x="6630325" y="4714966"/>
            <a:ext cx="409388" cy="352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64E03E-D9A3-0B5B-7E59-94F394C8E1A1}"/>
              </a:ext>
            </a:extLst>
          </p:cNvPr>
          <p:cNvSpPr/>
          <p:nvPr/>
        </p:nvSpPr>
        <p:spPr bwMode="white">
          <a:xfrm>
            <a:off x="4650027" y="5630142"/>
            <a:ext cx="418909" cy="362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1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2023-08-10T09:37:49Z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