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5" r:id="rId4"/>
    <p:sldId id="274" r:id="rId5"/>
    <p:sldId id="273" r:id="rId6"/>
    <p:sldId id="272" r:id="rId7"/>
    <p:sldId id="270" r:id="rId8"/>
    <p:sldId id="268" r:id="rId9"/>
    <p:sldId id="267" r:id="rId10"/>
    <p:sldId id="266" r:id="rId11"/>
    <p:sldId id="265" r:id="rId12"/>
    <p:sldId id="264" r:id="rId13"/>
    <p:sldId id="263" r:id="rId14"/>
    <p:sldId id="276" r:id="rId15"/>
    <p:sldId id="261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07A937-7A0A-07FB-2FB3-51767D4B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86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4960F9-BE17-3031-0D98-6A49DD6B7169}"/>
              </a:ext>
            </a:extLst>
          </p:cNvPr>
          <p:cNvSpPr/>
          <p:nvPr/>
        </p:nvSpPr>
        <p:spPr bwMode="white">
          <a:xfrm>
            <a:off x="1806247" y="2731781"/>
            <a:ext cx="571239" cy="46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635FE3-D637-65E7-70A6-41592F4E9F94}"/>
              </a:ext>
            </a:extLst>
          </p:cNvPr>
          <p:cNvSpPr/>
          <p:nvPr/>
        </p:nvSpPr>
        <p:spPr bwMode="white">
          <a:xfrm>
            <a:off x="4652925" y="2693643"/>
            <a:ext cx="485553" cy="505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ABAC54-DB36-ED3D-A662-EC3F4D938ECE}"/>
              </a:ext>
            </a:extLst>
          </p:cNvPr>
          <p:cNvSpPr/>
          <p:nvPr/>
        </p:nvSpPr>
        <p:spPr bwMode="white">
          <a:xfrm>
            <a:off x="7413917" y="2750850"/>
            <a:ext cx="561719" cy="4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5B135E-AEBF-6F97-E857-B1B0BE08A2AF}"/>
              </a:ext>
            </a:extLst>
          </p:cNvPr>
          <p:cNvSpPr/>
          <p:nvPr/>
        </p:nvSpPr>
        <p:spPr bwMode="white">
          <a:xfrm>
            <a:off x="10308198" y="2769919"/>
            <a:ext cx="323702" cy="4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E8EE72-36BA-F12D-A8D0-52B60F9BCA06}"/>
              </a:ext>
            </a:extLst>
          </p:cNvPr>
          <p:cNvSpPr/>
          <p:nvPr/>
        </p:nvSpPr>
        <p:spPr bwMode="white">
          <a:xfrm>
            <a:off x="1806247" y="4562407"/>
            <a:ext cx="542677" cy="35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C83E50-10D2-CF11-9875-BF7E6B79559F}"/>
              </a:ext>
            </a:extLst>
          </p:cNvPr>
          <p:cNvSpPr/>
          <p:nvPr/>
        </p:nvSpPr>
        <p:spPr bwMode="white">
          <a:xfrm>
            <a:off x="4586280" y="4457527"/>
            <a:ext cx="628363" cy="533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828500-0CB6-8991-DB38-B60143D400BD}"/>
              </a:ext>
            </a:extLst>
          </p:cNvPr>
          <p:cNvSpPr/>
          <p:nvPr/>
        </p:nvSpPr>
        <p:spPr bwMode="white">
          <a:xfrm>
            <a:off x="6909322" y="4438458"/>
            <a:ext cx="580760" cy="581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92B70CE-5BD1-6A3C-F226-B121EF668D6E}"/>
              </a:ext>
            </a:extLst>
          </p:cNvPr>
          <p:cNvSpPr/>
          <p:nvPr/>
        </p:nvSpPr>
        <p:spPr bwMode="white">
          <a:xfrm>
            <a:off x="10289157" y="4505200"/>
            <a:ext cx="380827" cy="44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7FA22D-4765-4249-D391-D6EDAAD2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5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>
            <a:extLst>
              <a:ext uri="{FF2B5EF4-FFF2-40B4-BE49-F238E27FC236}">
                <a16:creationId xmlns:a16="http://schemas.microsoft.com/office/drawing/2014/main" id="{76D5FA1C-1F76-0026-EAA3-DB0427B052DE}"/>
              </a:ext>
            </a:extLst>
          </p:cNvPr>
          <p:cNvSpPr/>
          <p:nvPr/>
        </p:nvSpPr>
        <p:spPr bwMode="white">
          <a:xfrm>
            <a:off x="5585950" y="2895600"/>
            <a:ext cx="371306" cy="424096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1685AF32-DF0F-4503-6257-DE18EFE40E1A}"/>
              </a:ext>
            </a:extLst>
          </p:cNvPr>
          <p:cNvSpPr/>
          <p:nvPr/>
        </p:nvSpPr>
        <p:spPr bwMode="white">
          <a:xfrm>
            <a:off x="8965785" y="2895600"/>
            <a:ext cx="380826" cy="414573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>
            <a:extLst>
              <a:ext uri="{FF2B5EF4-FFF2-40B4-BE49-F238E27FC236}">
                <a16:creationId xmlns:a16="http://schemas.microsoft.com/office/drawing/2014/main" id="{469AD96A-53C6-2D87-AC48-BE694CB95A54}"/>
              </a:ext>
            </a:extLst>
          </p:cNvPr>
          <p:cNvSpPr/>
          <p:nvPr/>
        </p:nvSpPr>
        <p:spPr bwMode="white">
          <a:xfrm>
            <a:off x="1692000" y="3840480"/>
            <a:ext cx="380827" cy="412441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>
            <a:extLst>
              <a:ext uri="{FF2B5EF4-FFF2-40B4-BE49-F238E27FC236}">
                <a16:creationId xmlns:a16="http://schemas.microsoft.com/office/drawing/2014/main" id="{5E1D7677-15A7-3E3E-4085-6055AC108BCA}"/>
              </a:ext>
            </a:extLst>
          </p:cNvPr>
          <p:cNvSpPr/>
          <p:nvPr/>
        </p:nvSpPr>
        <p:spPr bwMode="white">
          <a:xfrm>
            <a:off x="8965785" y="3840481"/>
            <a:ext cx="425865" cy="402918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7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03F41A-87CD-A48F-3320-9CABF8C9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4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>
            <a:extLst>
              <a:ext uri="{FF2B5EF4-FFF2-40B4-BE49-F238E27FC236}">
                <a16:creationId xmlns:a16="http://schemas.microsoft.com/office/drawing/2014/main" id="{80AC6385-2009-0BEC-ADBD-E61ED9236459}"/>
              </a:ext>
            </a:extLst>
          </p:cNvPr>
          <p:cNvSpPr/>
          <p:nvPr/>
        </p:nvSpPr>
        <p:spPr bwMode="white">
          <a:xfrm>
            <a:off x="4995668" y="2311400"/>
            <a:ext cx="419611" cy="402857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B258D34D-A3B6-2C0B-53D2-30574DC53C66}"/>
              </a:ext>
            </a:extLst>
          </p:cNvPr>
          <p:cNvSpPr/>
          <p:nvPr/>
        </p:nvSpPr>
        <p:spPr bwMode="white">
          <a:xfrm>
            <a:off x="8385024" y="2311400"/>
            <a:ext cx="419611" cy="402857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>
            <a:extLst>
              <a:ext uri="{FF2B5EF4-FFF2-40B4-BE49-F238E27FC236}">
                <a16:creationId xmlns:a16="http://schemas.microsoft.com/office/drawing/2014/main" id="{785B5A86-4F68-EED9-E4D8-FFA5FB445585}"/>
              </a:ext>
            </a:extLst>
          </p:cNvPr>
          <p:cNvSpPr/>
          <p:nvPr/>
        </p:nvSpPr>
        <p:spPr bwMode="white">
          <a:xfrm>
            <a:off x="1101718" y="3200400"/>
            <a:ext cx="434473" cy="448964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>
            <a:extLst>
              <a:ext uri="{FF2B5EF4-FFF2-40B4-BE49-F238E27FC236}">
                <a16:creationId xmlns:a16="http://schemas.microsoft.com/office/drawing/2014/main" id="{6DBAE699-43E7-3C24-9134-8196D60040AD}"/>
              </a:ext>
            </a:extLst>
          </p:cNvPr>
          <p:cNvSpPr/>
          <p:nvPr/>
        </p:nvSpPr>
        <p:spPr bwMode="white">
          <a:xfrm>
            <a:off x="8385024" y="3246507"/>
            <a:ext cx="402741" cy="402857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>
            <a:extLst>
              <a:ext uri="{FF2B5EF4-FFF2-40B4-BE49-F238E27FC236}">
                <a16:creationId xmlns:a16="http://schemas.microsoft.com/office/drawing/2014/main" id="{13991183-BD6A-C084-8A75-E8E20E4350CC}"/>
              </a:ext>
            </a:extLst>
          </p:cNvPr>
          <p:cNvSpPr/>
          <p:nvPr/>
        </p:nvSpPr>
        <p:spPr bwMode="white">
          <a:xfrm>
            <a:off x="1101718" y="4175760"/>
            <a:ext cx="434473" cy="399169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>
            <a:extLst>
              <a:ext uri="{FF2B5EF4-FFF2-40B4-BE49-F238E27FC236}">
                <a16:creationId xmlns:a16="http://schemas.microsoft.com/office/drawing/2014/main" id="{A0EA00D7-8072-507D-59ED-CBE1C0BB38A1}"/>
              </a:ext>
            </a:extLst>
          </p:cNvPr>
          <p:cNvSpPr/>
          <p:nvPr/>
        </p:nvSpPr>
        <p:spPr bwMode="white">
          <a:xfrm>
            <a:off x="8385024" y="4172072"/>
            <a:ext cx="402741" cy="402857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8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BE9C7A-D7A6-5CB9-E0ED-2CD8EEE1D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" r="-88"/>
          <a:stretch/>
        </p:blipFill>
        <p:spPr>
          <a:xfrm>
            <a:off x="313316" y="431692"/>
            <a:ext cx="11047942" cy="4006597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1C2C65-A8B5-8DFF-6C1F-80740082C8FA}"/>
              </a:ext>
            </a:extLst>
          </p:cNvPr>
          <p:cNvSpPr/>
          <p:nvPr/>
        </p:nvSpPr>
        <p:spPr bwMode="white">
          <a:xfrm>
            <a:off x="2303149" y="4271383"/>
            <a:ext cx="3884429" cy="1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3ECA2ABF-C33D-E93A-B464-5325826414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3" b="2024"/>
          <a:stretch/>
        </p:blipFill>
        <p:spPr>
          <a:xfrm>
            <a:off x="281657" y="723660"/>
            <a:ext cx="11572886" cy="279242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730438-833B-791B-2D90-AD01DF35AE11}"/>
              </a:ext>
            </a:extLst>
          </p:cNvPr>
          <p:cNvSpPr/>
          <p:nvPr/>
        </p:nvSpPr>
        <p:spPr>
          <a:xfrm>
            <a:off x="5339250" y="723660"/>
            <a:ext cx="3260464" cy="480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5DC847-124F-5B17-81C4-C0F44FC1F42C}"/>
              </a:ext>
            </a:extLst>
          </p:cNvPr>
          <p:cNvSpPr/>
          <p:nvPr/>
        </p:nvSpPr>
        <p:spPr>
          <a:xfrm>
            <a:off x="4485290" y="1374521"/>
            <a:ext cx="6487510" cy="529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9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21D296-AAE4-F76A-6E78-3AE71683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7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FE0408-9C86-43D1-013B-F2A2B8F40C5C}"/>
              </a:ext>
            </a:extLst>
          </p:cNvPr>
          <p:cNvSpPr/>
          <p:nvPr/>
        </p:nvSpPr>
        <p:spPr bwMode="white">
          <a:xfrm>
            <a:off x="6995008" y="3093836"/>
            <a:ext cx="2056462" cy="31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311FBC-94D3-0F8F-0722-A7EA3C4125EC}"/>
              </a:ext>
            </a:extLst>
          </p:cNvPr>
          <p:cNvSpPr/>
          <p:nvPr/>
        </p:nvSpPr>
        <p:spPr bwMode="white">
          <a:xfrm>
            <a:off x="4805464" y="4962399"/>
            <a:ext cx="2094337" cy="31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383545-E10C-F26A-7E9E-7497CE9C3C71}"/>
              </a:ext>
            </a:extLst>
          </p:cNvPr>
          <p:cNvSpPr/>
          <p:nvPr/>
        </p:nvSpPr>
        <p:spPr bwMode="white">
          <a:xfrm>
            <a:off x="8651603" y="4962399"/>
            <a:ext cx="1656595" cy="31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3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FDD929-4F35-61DB-389C-D7820DE1C2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11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E9A277A-C7EC-10B5-6FCD-B3509112F92E}"/>
              </a:ext>
            </a:extLst>
          </p:cNvPr>
          <p:cNvSpPr/>
          <p:nvPr/>
        </p:nvSpPr>
        <p:spPr>
          <a:xfrm>
            <a:off x="1157591" y="3871609"/>
            <a:ext cx="9640111" cy="5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2418111-B70D-1EF2-5141-788E26AA5244}"/>
              </a:ext>
            </a:extLst>
          </p:cNvPr>
          <p:cNvSpPr/>
          <p:nvPr/>
        </p:nvSpPr>
        <p:spPr>
          <a:xfrm>
            <a:off x="1157591" y="5009745"/>
            <a:ext cx="1614792" cy="5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7780E2-E1CF-B45E-3C66-DC3470507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10" y="2781300"/>
            <a:ext cx="456438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2CD337-D7CB-8212-2179-08FE1DD5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4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9A5059-93A8-1CF0-3A66-2D55BC110BF1}"/>
              </a:ext>
            </a:extLst>
          </p:cNvPr>
          <p:cNvSpPr/>
          <p:nvPr/>
        </p:nvSpPr>
        <p:spPr bwMode="white">
          <a:xfrm>
            <a:off x="2805917" y="3900792"/>
            <a:ext cx="542677" cy="40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9CE2C8-3BFB-B97B-36D2-1587B82E0EE4}"/>
              </a:ext>
            </a:extLst>
          </p:cNvPr>
          <p:cNvSpPr/>
          <p:nvPr/>
        </p:nvSpPr>
        <p:spPr bwMode="white">
          <a:xfrm>
            <a:off x="3757983" y="3900792"/>
            <a:ext cx="542677" cy="40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697106-DAE6-F288-264D-2124D1B81DB4}"/>
              </a:ext>
            </a:extLst>
          </p:cNvPr>
          <p:cNvSpPr/>
          <p:nvPr/>
        </p:nvSpPr>
        <p:spPr bwMode="white">
          <a:xfrm>
            <a:off x="4729090" y="3900792"/>
            <a:ext cx="542677" cy="40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9EE2B4-8F37-FB4D-681C-FF4EB287A580}"/>
              </a:ext>
            </a:extLst>
          </p:cNvPr>
          <p:cNvSpPr/>
          <p:nvPr/>
        </p:nvSpPr>
        <p:spPr bwMode="white">
          <a:xfrm>
            <a:off x="5633553" y="3900792"/>
            <a:ext cx="462447" cy="40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443053-2FC0-9572-80BF-6CF49BC9C489}"/>
              </a:ext>
            </a:extLst>
          </p:cNvPr>
          <p:cNvSpPr/>
          <p:nvPr/>
        </p:nvSpPr>
        <p:spPr bwMode="white">
          <a:xfrm>
            <a:off x="6557057" y="4030804"/>
            <a:ext cx="590280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E0A825-01B9-9F6A-3B4B-D305FACED70F}"/>
              </a:ext>
            </a:extLst>
          </p:cNvPr>
          <p:cNvSpPr/>
          <p:nvPr/>
        </p:nvSpPr>
        <p:spPr bwMode="white">
          <a:xfrm>
            <a:off x="7651933" y="4030804"/>
            <a:ext cx="552198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DF1FCE-BF97-B200-5CB7-4C3C063D1F93}"/>
              </a:ext>
            </a:extLst>
          </p:cNvPr>
          <p:cNvSpPr/>
          <p:nvPr/>
        </p:nvSpPr>
        <p:spPr bwMode="white">
          <a:xfrm>
            <a:off x="8746809" y="3900792"/>
            <a:ext cx="399867" cy="40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0ECF3E-2183-D87E-726F-53D13804F43E}"/>
              </a:ext>
            </a:extLst>
          </p:cNvPr>
          <p:cNvSpPr/>
          <p:nvPr/>
        </p:nvSpPr>
        <p:spPr bwMode="white">
          <a:xfrm>
            <a:off x="9660793" y="3900792"/>
            <a:ext cx="542677" cy="40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3E2C24-4E7F-BFC8-706E-F1386E7D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6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C934EE-6B00-61F9-0B7F-B75CF1BED860}"/>
              </a:ext>
            </a:extLst>
          </p:cNvPr>
          <p:cNvSpPr/>
          <p:nvPr/>
        </p:nvSpPr>
        <p:spPr bwMode="white">
          <a:xfrm>
            <a:off x="3586611" y="2119910"/>
            <a:ext cx="1171041" cy="4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FA5762-0772-2ED8-2DAE-155E01D3FEAD}"/>
              </a:ext>
            </a:extLst>
          </p:cNvPr>
          <p:cNvSpPr/>
          <p:nvPr/>
        </p:nvSpPr>
        <p:spPr bwMode="white">
          <a:xfrm>
            <a:off x="7899471" y="2243712"/>
            <a:ext cx="295140" cy="29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836617-09FA-9FE6-1607-81CB2EB95A43}"/>
              </a:ext>
            </a:extLst>
          </p:cNvPr>
          <p:cNvSpPr/>
          <p:nvPr/>
        </p:nvSpPr>
        <p:spPr bwMode="white">
          <a:xfrm>
            <a:off x="2158512" y="3434112"/>
            <a:ext cx="428429" cy="4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7EA438-FAFB-3864-47A1-57B30E46834E}"/>
              </a:ext>
            </a:extLst>
          </p:cNvPr>
          <p:cNvSpPr/>
          <p:nvPr/>
        </p:nvSpPr>
        <p:spPr bwMode="white">
          <a:xfrm>
            <a:off x="7394877" y="3429000"/>
            <a:ext cx="314181" cy="51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F4E71A-D08D-CD2C-454D-B1FFA0144993}"/>
              </a:ext>
            </a:extLst>
          </p:cNvPr>
          <p:cNvSpPr/>
          <p:nvPr/>
        </p:nvSpPr>
        <p:spPr bwMode="white">
          <a:xfrm>
            <a:off x="9099075" y="3429000"/>
            <a:ext cx="342743" cy="414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48375F-EA53-B725-0B5D-1786CF303668}"/>
              </a:ext>
            </a:extLst>
          </p:cNvPr>
          <p:cNvSpPr/>
          <p:nvPr/>
        </p:nvSpPr>
        <p:spPr bwMode="white">
          <a:xfrm>
            <a:off x="2957209" y="4748312"/>
            <a:ext cx="982493" cy="49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FBF673-6EC1-2A59-E144-EA69DD4ED838}"/>
              </a:ext>
            </a:extLst>
          </p:cNvPr>
          <p:cNvSpPr/>
          <p:nvPr/>
        </p:nvSpPr>
        <p:spPr bwMode="white">
          <a:xfrm>
            <a:off x="7613851" y="4862592"/>
            <a:ext cx="314181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922564-9BBF-72DF-6D96-F4943919770B}"/>
              </a:ext>
            </a:extLst>
          </p:cNvPr>
          <p:cNvSpPr/>
          <p:nvPr/>
        </p:nvSpPr>
        <p:spPr bwMode="white">
          <a:xfrm>
            <a:off x="9375174" y="4738791"/>
            <a:ext cx="314181" cy="39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D706F99-CCCD-813C-526C-6BE89B088B6E}"/>
              </a:ext>
            </a:extLst>
          </p:cNvPr>
          <p:cNvSpPr/>
          <p:nvPr/>
        </p:nvSpPr>
        <p:spPr bwMode="white">
          <a:xfrm>
            <a:off x="10736628" y="4748313"/>
            <a:ext cx="913983" cy="495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1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6E8E31-DCB5-947D-52E1-5776AFF204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E6C320-9975-33A0-2A4B-E6DCD27F70C6}"/>
              </a:ext>
            </a:extLst>
          </p:cNvPr>
          <p:cNvSpPr/>
          <p:nvPr/>
        </p:nvSpPr>
        <p:spPr bwMode="white">
          <a:xfrm>
            <a:off x="3196264" y="2559007"/>
            <a:ext cx="609322" cy="40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7A2CD3-E796-A393-7176-6DEAF409F23E}"/>
              </a:ext>
            </a:extLst>
          </p:cNvPr>
          <p:cNvSpPr/>
          <p:nvPr/>
        </p:nvSpPr>
        <p:spPr bwMode="white">
          <a:xfrm>
            <a:off x="6975966" y="2363822"/>
            <a:ext cx="714048" cy="59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C078EC-22A2-7FB3-F3B5-B8490998C5FD}"/>
              </a:ext>
            </a:extLst>
          </p:cNvPr>
          <p:cNvSpPr/>
          <p:nvPr/>
        </p:nvSpPr>
        <p:spPr bwMode="white">
          <a:xfrm>
            <a:off x="10793752" y="2568535"/>
            <a:ext cx="771173" cy="29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BE9236-3DCA-05A1-BA4B-593866BF8147}"/>
              </a:ext>
            </a:extLst>
          </p:cNvPr>
          <p:cNvSpPr/>
          <p:nvPr/>
        </p:nvSpPr>
        <p:spPr bwMode="white">
          <a:xfrm>
            <a:off x="3043933" y="3864416"/>
            <a:ext cx="904462" cy="40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2CC5A2-F2A3-24A6-A72E-CFE4CD0F352D}"/>
              </a:ext>
            </a:extLst>
          </p:cNvPr>
          <p:cNvSpPr/>
          <p:nvPr/>
        </p:nvSpPr>
        <p:spPr bwMode="white">
          <a:xfrm>
            <a:off x="6890280" y="3864416"/>
            <a:ext cx="894942" cy="40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7D03EA-C5F2-A93C-8984-F0E584AF0D00}"/>
              </a:ext>
            </a:extLst>
          </p:cNvPr>
          <p:cNvSpPr/>
          <p:nvPr/>
        </p:nvSpPr>
        <p:spPr bwMode="white">
          <a:xfrm>
            <a:off x="10584297" y="3864416"/>
            <a:ext cx="1190082" cy="40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C89436-7016-46EB-564D-6BE94ED05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"/>
          <a:stretch/>
        </p:blipFill>
        <p:spPr>
          <a:xfrm>
            <a:off x="520544" y="243338"/>
            <a:ext cx="11520000" cy="359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5874A9-1D38-1F40-CDB3-A6F98A676599}"/>
              </a:ext>
            </a:extLst>
          </p:cNvPr>
          <p:cNvSpPr/>
          <p:nvPr/>
        </p:nvSpPr>
        <p:spPr bwMode="white">
          <a:xfrm>
            <a:off x="1510692" y="3086924"/>
            <a:ext cx="295140" cy="42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CD2C23-7CAD-F66D-98F3-7538F4E6F610}"/>
              </a:ext>
            </a:extLst>
          </p:cNvPr>
          <p:cNvSpPr/>
          <p:nvPr/>
        </p:nvSpPr>
        <p:spPr bwMode="white">
          <a:xfrm>
            <a:off x="2729337" y="3086925"/>
            <a:ext cx="437950" cy="4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11C1BD-48B4-3954-1C60-B44FBE474AAA}"/>
              </a:ext>
            </a:extLst>
          </p:cNvPr>
          <p:cNvSpPr/>
          <p:nvPr/>
        </p:nvSpPr>
        <p:spPr bwMode="white">
          <a:xfrm>
            <a:off x="5052378" y="3086925"/>
            <a:ext cx="437950" cy="4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9F26A4-3415-D55B-B385-C80AF47E8366}"/>
              </a:ext>
            </a:extLst>
          </p:cNvPr>
          <p:cNvSpPr/>
          <p:nvPr/>
        </p:nvSpPr>
        <p:spPr bwMode="white">
          <a:xfrm>
            <a:off x="6175816" y="3086925"/>
            <a:ext cx="447471" cy="4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53EC17-51FA-DC5E-1A62-32442FE62863}"/>
              </a:ext>
            </a:extLst>
          </p:cNvPr>
          <p:cNvSpPr/>
          <p:nvPr/>
        </p:nvSpPr>
        <p:spPr bwMode="white">
          <a:xfrm>
            <a:off x="9546130" y="3086925"/>
            <a:ext cx="618842" cy="4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1B1D4A-145E-B6E4-5A06-F30A726E3EC3}"/>
              </a:ext>
            </a:extLst>
          </p:cNvPr>
          <p:cNvSpPr/>
          <p:nvPr/>
        </p:nvSpPr>
        <p:spPr bwMode="white">
          <a:xfrm>
            <a:off x="10907585" y="3086925"/>
            <a:ext cx="590280" cy="4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1C03509-19F4-8B0D-4212-F1AC93D92E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" r="8186"/>
          <a:stretch/>
        </p:blipFill>
        <p:spPr>
          <a:xfrm>
            <a:off x="1094474" y="3928354"/>
            <a:ext cx="10576982" cy="284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4FBFB1E-B6DB-53CC-3F4D-6BF93792705A}"/>
              </a:ext>
            </a:extLst>
          </p:cNvPr>
          <p:cNvSpPr/>
          <p:nvPr/>
        </p:nvSpPr>
        <p:spPr bwMode="white">
          <a:xfrm>
            <a:off x="1427698" y="5959341"/>
            <a:ext cx="352264" cy="502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456ED22-B047-2158-7DA2-697CF9893718}"/>
              </a:ext>
            </a:extLst>
          </p:cNvPr>
          <p:cNvSpPr/>
          <p:nvPr/>
        </p:nvSpPr>
        <p:spPr bwMode="white">
          <a:xfrm>
            <a:off x="2903398" y="5940297"/>
            <a:ext cx="485555" cy="502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68CEB8E-F151-8315-BC17-E4B048CD9040}"/>
              </a:ext>
            </a:extLst>
          </p:cNvPr>
          <p:cNvSpPr/>
          <p:nvPr/>
        </p:nvSpPr>
        <p:spPr bwMode="white">
          <a:xfrm>
            <a:off x="5197877" y="5959341"/>
            <a:ext cx="485555" cy="483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710187B-0EA3-58AB-395A-729EBF92BEF7}"/>
              </a:ext>
            </a:extLst>
          </p:cNvPr>
          <p:cNvSpPr/>
          <p:nvPr/>
        </p:nvSpPr>
        <p:spPr bwMode="white">
          <a:xfrm>
            <a:off x="7311465" y="5930775"/>
            <a:ext cx="485554" cy="512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7AD9B6B-8637-B4BA-6455-BC8B857433D3}"/>
              </a:ext>
            </a:extLst>
          </p:cNvPr>
          <p:cNvSpPr/>
          <p:nvPr/>
        </p:nvSpPr>
        <p:spPr bwMode="white">
          <a:xfrm>
            <a:off x="9605944" y="5930774"/>
            <a:ext cx="447471" cy="623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8CC64B2-C4CA-DBCE-7A92-1F891F19BB40}"/>
              </a:ext>
            </a:extLst>
          </p:cNvPr>
          <p:cNvSpPr/>
          <p:nvPr/>
        </p:nvSpPr>
        <p:spPr bwMode="white">
          <a:xfrm>
            <a:off x="10778245" y="5940297"/>
            <a:ext cx="622570" cy="521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2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61AC48-EECF-28CD-69EF-0B6AF6CA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3" y="128986"/>
            <a:ext cx="10491326" cy="4472396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1DB35F-FD84-FA75-6CAE-4E46E34B4DD2}"/>
              </a:ext>
            </a:extLst>
          </p:cNvPr>
          <p:cNvSpPr/>
          <p:nvPr/>
        </p:nvSpPr>
        <p:spPr bwMode="white">
          <a:xfrm>
            <a:off x="1216896" y="3824198"/>
            <a:ext cx="904462" cy="570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A9AE77-2D8E-4680-6870-3A71C1C734D2}"/>
              </a:ext>
            </a:extLst>
          </p:cNvPr>
          <p:cNvSpPr/>
          <p:nvPr/>
        </p:nvSpPr>
        <p:spPr bwMode="white">
          <a:xfrm>
            <a:off x="2333192" y="3847286"/>
            <a:ext cx="780696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A303D2-E868-2115-8578-26777831044C}"/>
              </a:ext>
            </a:extLst>
          </p:cNvPr>
          <p:cNvSpPr/>
          <p:nvPr/>
        </p:nvSpPr>
        <p:spPr bwMode="white">
          <a:xfrm>
            <a:off x="4457024" y="3885429"/>
            <a:ext cx="752132" cy="43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41B378-84E1-7AF1-3B55-461E5DE8A702}"/>
              </a:ext>
            </a:extLst>
          </p:cNvPr>
          <p:cNvSpPr/>
          <p:nvPr/>
        </p:nvSpPr>
        <p:spPr bwMode="white">
          <a:xfrm>
            <a:off x="5444431" y="3885429"/>
            <a:ext cx="904462" cy="42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441E0D1-12D4-2D29-3F8A-75437D617641}"/>
              </a:ext>
            </a:extLst>
          </p:cNvPr>
          <p:cNvSpPr/>
          <p:nvPr/>
        </p:nvSpPr>
        <p:spPr bwMode="white">
          <a:xfrm>
            <a:off x="6597793" y="3852745"/>
            <a:ext cx="628363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40B43D-3CE9-3F37-86A9-7D513E4580EC}"/>
              </a:ext>
            </a:extLst>
          </p:cNvPr>
          <p:cNvSpPr/>
          <p:nvPr/>
        </p:nvSpPr>
        <p:spPr bwMode="white">
          <a:xfrm>
            <a:off x="8597944" y="3873986"/>
            <a:ext cx="913983" cy="524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0370006-29D5-1665-20C7-B8439F625101}"/>
              </a:ext>
            </a:extLst>
          </p:cNvPr>
          <p:cNvSpPr/>
          <p:nvPr/>
        </p:nvSpPr>
        <p:spPr bwMode="white">
          <a:xfrm>
            <a:off x="9836536" y="3819655"/>
            <a:ext cx="55219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96CB1F4-B582-A9FC-B65D-798572049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2185" y="4611478"/>
            <a:ext cx="10245930" cy="2165570"/>
          </a:xfrm>
          <a:prstGeom prst="rect">
            <a:avLst/>
          </a:prstGeom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DB455D-5BAB-BE74-A48C-99A6E8B26E83}"/>
              </a:ext>
            </a:extLst>
          </p:cNvPr>
          <p:cNvSpPr/>
          <p:nvPr/>
        </p:nvSpPr>
        <p:spPr bwMode="white">
          <a:xfrm>
            <a:off x="1173480" y="5981744"/>
            <a:ext cx="94787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64A591B-3B6D-7885-CBC1-29F89C32CB10}"/>
              </a:ext>
            </a:extLst>
          </p:cNvPr>
          <p:cNvSpPr/>
          <p:nvPr/>
        </p:nvSpPr>
        <p:spPr bwMode="white">
          <a:xfrm>
            <a:off x="2249601" y="5981744"/>
            <a:ext cx="94787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85318D-C173-7D44-0F3C-16968317D961}"/>
              </a:ext>
            </a:extLst>
          </p:cNvPr>
          <p:cNvSpPr/>
          <p:nvPr/>
        </p:nvSpPr>
        <p:spPr bwMode="white">
          <a:xfrm>
            <a:off x="4250699" y="5981744"/>
            <a:ext cx="94787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B786CB1-8325-4C8C-B1FE-E161B40BF62A}"/>
              </a:ext>
            </a:extLst>
          </p:cNvPr>
          <p:cNvSpPr/>
          <p:nvPr/>
        </p:nvSpPr>
        <p:spPr bwMode="white">
          <a:xfrm>
            <a:off x="5294168" y="5981744"/>
            <a:ext cx="94787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B01720A-EB6F-F04B-2B60-3EA98104C725}"/>
              </a:ext>
            </a:extLst>
          </p:cNvPr>
          <p:cNvSpPr/>
          <p:nvPr/>
        </p:nvSpPr>
        <p:spPr bwMode="white">
          <a:xfrm>
            <a:off x="6323493" y="5981744"/>
            <a:ext cx="94787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CA11116-E37B-704E-7109-E8A5B234C31D}"/>
              </a:ext>
            </a:extLst>
          </p:cNvPr>
          <p:cNvSpPr/>
          <p:nvPr/>
        </p:nvSpPr>
        <p:spPr bwMode="white">
          <a:xfrm>
            <a:off x="8368761" y="6020976"/>
            <a:ext cx="94787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D432D49-E9B2-5827-89FB-1EA5E56C6CD7}"/>
              </a:ext>
            </a:extLst>
          </p:cNvPr>
          <p:cNvSpPr/>
          <p:nvPr/>
        </p:nvSpPr>
        <p:spPr bwMode="white">
          <a:xfrm>
            <a:off x="9401975" y="5992114"/>
            <a:ext cx="947878" cy="52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4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EA362E-1430-71E4-D0C9-A204CF41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" y="437892"/>
            <a:ext cx="11520000" cy="390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C4C859-DF41-1018-2A7A-650A6239EFE6}"/>
              </a:ext>
            </a:extLst>
          </p:cNvPr>
          <p:cNvSpPr/>
          <p:nvPr/>
        </p:nvSpPr>
        <p:spPr bwMode="white">
          <a:xfrm>
            <a:off x="1324409" y="2803408"/>
            <a:ext cx="9590016" cy="57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0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CBA543-4FD0-B383-C736-85AC1D45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5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A09DD9-E4D0-110E-764E-8B66259B28D7}"/>
              </a:ext>
            </a:extLst>
          </p:cNvPr>
          <p:cNvSpPr/>
          <p:nvPr/>
        </p:nvSpPr>
        <p:spPr bwMode="white">
          <a:xfrm>
            <a:off x="2006181" y="4465369"/>
            <a:ext cx="1285289" cy="40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5D89C2-3841-D885-57D2-4D818D115296}"/>
              </a:ext>
            </a:extLst>
          </p:cNvPr>
          <p:cNvSpPr/>
          <p:nvPr/>
        </p:nvSpPr>
        <p:spPr bwMode="white">
          <a:xfrm>
            <a:off x="5595471" y="4465369"/>
            <a:ext cx="1285289" cy="40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724721-3BC4-F8C8-B6E5-730A6219E24D}"/>
              </a:ext>
            </a:extLst>
          </p:cNvPr>
          <p:cNvSpPr/>
          <p:nvPr/>
        </p:nvSpPr>
        <p:spPr bwMode="white">
          <a:xfrm>
            <a:off x="9194280" y="4465369"/>
            <a:ext cx="1275768" cy="40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0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2023-08-10T09:33:11Z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