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75" r:id="rId4"/>
    <p:sldId id="274" r:id="rId5"/>
    <p:sldId id="273" r:id="rId6"/>
    <p:sldId id="272" r:id="rId7"/>
    <p:sldId id="271" r:id="rId8"/>
    <p:sldId id="270" r:id="rId9"/>
    <p:sldId id="269" r:id="rId10"/>
    <p:sldId id="268" r:id="rId11"/>
    <p:sldId id="267" r:id="rId12"/>
    <p:sldId id="266" r:id="rId13"/>
    <p:sldId id="264" r:id="rId14"/>
    <p:sldId id="263" r:id="rId15"/>
    <p:sldId id="262" r:id="rId16"/>
    <p:sldId id="261" r:id="rId17"/>
    <p:sldId id="260" r:id="rId18"/>
    <p:sldId id="257" r:id="rId19"/>
  </p:sldIdLst>
  <p:sldSz cx="12192000" cy="6858000"/>
  <p:notesSz cx="6858000" cy="9144000"/>
  <p:custDataLst>
    <p:tags r:id="rId2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73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9C5B98A-1047-0C6C-4026-6432383791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5" r="1672" b="4361"/>
          <a:stretch/>
        </p:blipFill>
        <p:spPr>
          <a:xfrm>
            <a:off x="267906" y="583658"/>
            <a:ext cx="11327464" cy="38326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3182941A-DEDC-FB67-864E-A778E6671309}"/>
              </a:ext>
            </a:extLst>
          </p:cNvPr>
          <p:cNvSpPr/>
          <p:nvPr/>
        </p:nvSpPr>
        <p:spPr bwMode="white">
          <a:xfrm>
            <a:off x="5390021" y="2507108"/>
            <a:ext cx="1190082" cy="37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DA1303-F281-AC9A-D937-63F8A3A75B96}"/>
              </a:ext>
            </a:extLst>
          </p:cNvPr>
          <p:cNvSpPr/>
          <p:nvPr/>
        </p:nvSpPr>
        <p:spPr bwMode="white">
          <a:xfrm>
            <a:off x="10017063" y="2507108"/>
            <a:ext cx="1190082" cy="37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4D20345B-07E8-2FB9-5BCF-5388514888F4}"/>
              </a:ext>
            </a:extLst>
          </p:cNvPr>
          <p:cNvSpPr/>
          <p:nvPr/>
        </p:nvSpPr>
        <p:spPr bwMode="white">
          <a:xfrm>
            <a:off x="5209129" y="3755046"/>
            <a:ext cx="1199603" cy="361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35B4D6-3DB6-B398-9D5C-4B5E70C0A2D6}"/>
              </a:ext>
            </a:extLst>
          </p:cNvPr>
          <p:cNvSpPr/>
          <p:nvPr/>
        </p:nvSpPr>
        <p:spPr bwMode="white">
          <a:xfrm>
            <a:off x="9455344" y="3755046"/>
            <a:ext cx="1199603" cy="361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069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E69D19B-8747-B200-43FB-88FF84B69ECF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55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95C4905-58EC-876A-E08B-D6968EDC16AC}"/>
              </a:ext>
            </a:extLst>
          </p:cNvPr>
          <p:cNvSpPr/>
          <p:nvPr/>
        </p:nvSpPr>
        <p:spPr bwMode="white">
          <a:xfrm>
            <a:off x="5300330" y="3055001"/>
            <a:ext cx="1951735" cy="362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919CD6E4-7777-E4B0-D6CF-769182FC4D21}"/>
              </a:ext>
            </a:extLst>
          </p:cNvPr>
          <p:cNvSpPr/>
          <p:nvPr/>
        </p:nvSpPr>
        <p:spPr bwMode="white">
          <a:xfrm>
            <a:off x="6471371" y="4513186"/>
            <a:ext cx="799735" cy="36216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20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A7435F-5CB4-4454-BBE6-5B825697721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5"/>
          <a:stretch/>
        </p:blipFill>
        <p:spPr>
          <a:xfrm>
            <a:off x="316264" y="398833"/>
            <a:ext cx="11520000" cy="42252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>
            <a:extLst>
              <a:ext uri="{FF2B5EF4-FFF2-40B4-BE49-F238E27FC236}">
                <a16:creationId xmlns:a16="http://schemas.microsoft.com/office/drawing/2014/main" id="{950CBD53-DF18-1FC1-6794-9A9F83080E29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64" y="4624072"/>
            <a:ext cx="11520000" cy="125672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1FF762C-AD32-6E13-0651-3F41C6920CEC}"/>
              </a:ext>
            </a:extLst>
          </p:cNvPr>
          <p:cNvSpPr/>
          <p:nvPr/>
        </p:nvSpPr>
        <p:spPr bwMode="white">
          <a:xfrm>
            <a:off x="3762743" y="4785923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6635375-AA9F-FFB9-C071-7AF9177B5BB2}"/>
              </a:ext>
            </a:extLst>
          </p:cNvPr>
          <p:cNvSpPr/>
          <p:nvPr/>
        </p:nvSpPr>
        <p:spPr bwMode="white">
          <a:xfrm>
            <a:off x="6714148" y="4785923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04FA243-BE04-8D18-B316-1149F13DF541}"/>
              </a:ext>
            </a:extLst>
          </p:cNvPr>
          <p:cNvSpPr/>
          <p:nvPr/>
        </p:nvSpPr>
        <p:spPr bwMode="white">
          <a:xfrm>
            <a:off x="9284726" y="4785923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D72EF4C-6C2B-FB33-B199-B46084CAEB11}"/>
              </a:ext>
            </a:extLst>
          </p:cNvPr>
          <p:cNvSpPr/>
          <p:nvPr/>
        </p:nvSpPr>
        <p:spPr bwMode="white">
          <a:xfrm>
            <a:off x="1068396" y="5404766"/>
            <a:ext cx="428429" cy="3713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89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87012A7-62C3-D6EE-F63A-AE7549E4E74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000" y="360076"/>
            <a:ext cx="11520000" cy="27578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6714D95-D27D-EED6-3E78-FC2A4BCEC03A}"/>
              </a:ext>
            </a:extLst>
          </p:cNvPr>
          <p:cNvSpPr/>
          <p:nvPr/>
        </p:nvSpPr>
        <p:spPr bwMode="white">
          <a:xfrm>
            <a:off x="2906578" y="1447935"/>
            <a:ext cx="428429" cy="3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3B719C32-F72B-5385-511C-98771AD3F3D4}"/>
              </a:ext>
            </a:extLst>
          </p:cNvPr>
          <p:cNvSpPr/>
          <p:nvPr/>
        </p:nvSpPr>
        <p:spPr bwMode="white">
          <a:xfrm>
            <a:off x="5410512" y="1447935"/>
            <a:ext cx="428429" cy="3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A7A500C-7850-0993-883E-DA01161E5912}"/>
              </a:ext>
            </a:extLst>
          </p:cNvPr>
          <p:cNvSpPr/>
          <p:nvPr/>
        </p:nvSpPr>
        <p:spPr bwMode="white">
          <a:xfrm>
            <a:off x="9114049" y="1447935"/>
            <a:ext cx="428429" cy="37216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1F19B580-C436-01D9-B3EB-F3F544EEE5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17" b="65204"/>
          <a:stretch/>
        </p:blipFill>
        <p:spPr>
          <a:xfrm>
            <a:off x="948562" y="3429000"/>
            <a:ext cx="10907438" cy="17461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F8F441F-C86F-BC72-ED05-92E2EF5AB992}"/>
              </a:ext>
            </a:extLst>
          </p:cNvPr>
          <p:cNvSpPr/>
          <p:nvPr/>
        </p:nvSpPr>
        <p:spPr bwMode="white">
          <a:xfrm>
            <a:off x="5737454" y="3476610"/>
            <a:ext cx="428429" cy="37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DD36A4-23F1-00C8-7EE9-BD1A58937DDD}"/>
              </a:ext>
            </a:extLst>
          </p:cNvPr>
          <p:cNvSpPr/>
          <p:nvPr/>
        </p:nvSpPr>
        <p:spPr bwMode="white">
          <a:xfrm>
            <a:off x="9507636" y="3476610"/>
            <a:ext cx="428429" cy="37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B964C50-6D7B-F03F-6A3E-8CD82338C5E2}"/>
              </a:ext>
            </a:extLst>
          </p:cNvPr>
          <p:cNvSpPr/>
          <p:nvPr/>
        </p:nvSpPr>
        <p:spPr bwMode="white">
          <a:xfrm>
            <a:off x="4490247" y="4095551"/>
            <a:ext cx="428429" cy="37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704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B0F50B94-7B10-44CB-F8BC-7962BD3C6C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46" r="10873"/>
          <a:stretch/>
        </p:blipFill>
        <p:spPr>
          <a:xfrm>
            <a:off x="549728" y="651753"/>
            <a:ext cx="10267430" cy="31992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17D27F9-86AA-0C97-0159-52E67A137BAF}"/>
              </a:ext>
            </a:extLst>
          </p:cNvPr>
          <p:cNvSpPr/>
          <p:nvPr/>
        </p:nvSpPr>
        <p:spPr bwMode="white">
          <a:xfrm>
            <a:off x="3501132" y="1118153"/>
            <a:ext cx="428429" cy="37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6093551-51FE-6BC3-4FB5-EB60A54CF79C}"/>
              </a:ext>
            </a:extLst>
          </p:cNvPr>
          <p:cNvSpPr/>
          <p:nvPr/>
        </p:nvSpPr>
        <p:spPr bwMode="white">
          <a:xfrm>
            <a:off x="6804802" y="1118153"/>
            <a:ext cx="428429" cy="37136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D4FBA06-7D54-1E35-5067-CBD881B41D8A}"/>
              </a:ext>
            </a:extLst>
          </p:cNvPr>
          <p:cNvSpPr/>
          <p:nvPr/>
        </p:nvSpPr>
        <p:spPr bwMode="white">
          <a:xfrm>
            <a:off x="4310389" y="2479823"/>
            <a:ext cx="428429" cy="361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D12C55FE-E698-E5F1-5789-45F55E2BE58A}"/>
              </a:ext>
            </a:extLst>
          </p:cNvPr>
          <p:cNvSpPr/>
          <p:nvPr/>
        </p:nvSpPr>
        <p:spPr bwMode="white">
          <a:xfrm>
            <a:off x="8451876" y="2479823"/>
            <a:ext cx="428429" cy="36184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3525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8A02C74-5F24-DAFC-EDE8-B7944589CF3B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992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EBD886-30CF-639E-E87B-FBB0251BA54D}"/>
              </a:ext>
            </a:extLst>
          </p:cNvPr>
          <p:cNvSpPr/>
          <p:nvPr/>
        </p:nvSpPr>
        <p:spPr bwMode="white">
          <a:xfrm>
            <a:off x="5985818" y="2549129"/>
            <a:ext cx="247537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FDE030F-C8D3-5112-69E8-95D0D2C9365B}"/>
              </a:ext>
            </a:extLst>
          </p:cNvPr>
          <p:cNvSpPr/>
          <p:nvPr/>
        </p:nvSpPr>
        <p:spPr bwMode="white">
          <a:xfrm>
            <a:off x="5738280" y="3597068"/>
            <a:ext cx="238016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E2354D0C-2C96-087D-0258-4A755F1156CE}"/>
              </a:ext>
            </a:extLst>
          </p:cNvPr>
          <p:cNvSpPr/>
          <p:nvPr/>
        </p:nvSpPr>
        <p:spPr bwMode="white">
          <a:xfrm>
            <a:off x="5633553" y="4645007"/>
            <a:ext cx="238016" cy="1714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>
            <a:extLst>
              <a:ext uri="{FF2B5EF4-FFF2-40B4-BE49-F238E27FC236}">
                <a16:creationId xmlns:a16="http://schemas.microsoft.com/office/drawing/2014/main" id="{257C401F-0D3A-BE15-2CA2-86FA61FB23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4" t="-332" r="65676" b="92296"/>
          <a:stretch/>
        </p:blipFill>
        <p:spPr>
          <a:xfrm>
            <a:off x="4844374" y="5702463"/>
            <a:ext cx="612843" cy="23141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3F71C0E-0920-5898-0F74-B43B234523F4}"/>
              </a:ext>
            </a:extLst>
          </p:cNvPr>
          <p:cNvSpPr/>
          <p:nvPr/>
        </p:nvSpPr>
        <p:spPr bwMode="white">
          <a:xfrm>
            <a:off x="4968558" y="5702463"/>
            <a:ext cx="238016" cy="15258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934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7B61C66-8F16-E00F-1882-B32FC27342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2" r="10789"/>
          <a:stretch/>
        </p:blipFill>
        <p:spPr>
          <a:xfrm>
            <a:off x="540000" y="992220"/>
            <a:ext cx="10277157" cy="26077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B1B1EC2A-03FA-0D80-954C-D06AB3686B44}"/>
              </a:ext>
            </a:extLst>
          </p:cNvPr>
          <p:cNvSpPr/>
          <p:nvPr/>
        </p:nvSpPr>
        <p:spPr bwMode="white">
          <a:xfrm>
            <a:off x="3786545" y="1110993"/>
            <a:ext cx="257057" cy="286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E85CF7-2AC3-6339-A16A-7E0DF54BD4BD}"/>
              </a:ext>
            </a:extLst>
          </p:cNvPr>
          <p:cNvSpPr/>
          <p:nvPr/>
        </p:nvSpPr>
        <p:spPr bwMode="white">
          <a:xfrm>
            <a:off x="7452000" y="1759470"/>
            <a:ext cx="247537" cy="28609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FB71D64-4616-0D5E-BD13-36506A43F91C}"/>
              </a:ext>
            </a:extLst>
          </p:cNvPr>
          <p:cNvSpPr/>
          <p:nvPr/>
        </p:nvSpPr>
        <p:spPr bwMode="white">
          <a:xfrm>
            <a:off x="4081685" y="2369801"/>
            <a:ext cx="1199603" cy="371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074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B09B27A-30AF-C68D-864D-C9C773FDC7D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05818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56E36F66-E47D-FB12-5D48-4637F7F4AB57}"/>
              </a:ext>
            </a:extLst>
          </p:cNvPr>
          <p:cNvSpPr/>
          <p:nvPr/>
        </p:nvSpPr>
        <p:spPr bwMode="white">
          <a:xfrm>
            <a:off x="6261917" y="2358514"/>
            <a:ext cx="5464859" cy="37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C03C6978-BEDF-AEAE-525E-26C95F91AB25}"/>
              </a:ext>
            </a:extLst>
          </p:cNvPr>
          <p:cNvSpPr/>
          <p:nvPr/>
        </p:nvSpPr>
        <p:spPr bwMode="white">
          <a:xfrm>
            <a:off x="5500264" y="3006299"/>
            <a:ext cx="6216991" cy="3810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86B2AF06-923D-AACA-CB7C-FBEBB26267C7}"/>
              </a:ext>
            </a:extLst>
          </p:cNvPr>
          <p:cNvSpPr/>
          <p:nvPr/>
        </p:nvSpPr>
        <p:spPr bwMode="white">
          <a:xfrm>
            <a:off x="5490743" y="3673137"/>
            <a:ext cx="6226512" cy="3619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E76A786-0C06-A5E4-AA24-7E3C305CF575}"/>
              </a:ext>
            </a:extLst>
          </p:cNvPr>
          <p:cNvSpPr/>
          <p:nvPr/>
        </p:nvSpPr>
        <p:spPr bwMode="white">
          <a:xfrm>
            <a:off x="5509785" y="4330448"/>
            <a:ext cx="5891032" cy="3715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117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FDBDD462-BC98-B81F-5B23-8A31009853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0480" y="2792730"/>
            <a:ext cx="4511040" cy="12725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5EFF892-ED0F-10BA-2CF4-AC88A0745F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67" r="3357" b="8556"/>
          <a:stretch/>
        </p:blipFill>
        <p:spPr>
          <a:xfrm>
            <a:off x="540000" y="807396"/>
            <a:ext cx="11133191" cy="28015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4C156DD2-56B6-877A-C107-5757A3A8358A}"/>
              </a:ext>
            </a:extLst>
          </p:cNvPr>
          <p:cNvSpPr/>
          <p:nvPr/>
        </p:nvSpPr>
        <p:spPr bwMode="white">
          <a:xfrm>
            <a:off x="2491735" y="2928026"/>
            <a:ext cx="854579" cy="55037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0ACEF2EB-6BCF-6E54-F2F5-06C7D199732B}"/>
              </a:ext>
            </a:extLst>
          </p:cNvPr>
          <p:cNvSpPr/>
          <p:nvPr/>
        </p:nvSpPr>
        <p:spPr bwMode="white">
          <a:xfrm>
            <a:off x="3824628" y="3006030"/>
            <a:ext cx="435670" cy="462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F76FC8-D150-4311-3CA7-7087F2E9B78F}"/>
              </a:ext>
            </a:extLst>
          </p:cNvPr>
          <p:cNvSpPr/>
          <p:nvPr/>
        </p:nvSpPr>
        <p:spPr bwMode="white">
          <a:xfrm>
            <a:off x="6741268" y="3006030"/>
            <a:ext cx="894945" cy="46282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D34A833A-2387-402E-9160-539EBC5B481F}"/>
              </a:ext>
            </a:extLst>
          </p:cNvPr>
          <p:cNvSpPr/>
          <p:nvPr/>
        </p:nvSpPr>
        <p:spPr bwMode="white">
          <a:xfrm>
            <a:off x="8120727" y="3006030"/>
            <a:ext cx="624439" cy="47236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02ABE923-9BE6-17B5-B8CB-FA1765DD78B9}"/>
              </a:ext>
            </a:extLst>
          </p:cNvPr>
          <p:cNvSpPr/>
          <p:nvPr/>
        </p:nvSpPr>
        <p:spPr bwMode="white">
          <a:xfrm>
            <a:off x="10374428" y="2928026"/>
            <a:ext cx="435670" cy="5408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921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C8F73EBC-899E-5F01-3DD2-A6828E352EB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163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CA45B2A0-4406-2487-DC02-4EAA729D18ED}"/>
              </a:ext>
            </a:extLst>
          </p:cNvPr>
          <p:cNvSpPr/>
          <p:nvPr/>
        </p:nvSpPr>
        <p:spPr bwMode="white">
          <a:xfrm>
            <a:off x="2044264" y="2616110"/>
            <a:ext cx="637884" cy="45735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B45C413-615F-68BB-5047-99F0F79599DA}"/>
              </a:ext>
            </a:extLst>
          </p:cNvPr>
          <p:cNvSpPr/>
          <p:nvPr/>
        </p:nvSpPr>
        <p:spPr bwMode="white">
          <a:xfrm>
            <a:off x="3062975" y="2597054"/>
            <a:ext cx="533157" cy="4478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288B1ED5-36F4-CE38-455B-4C7BCB388C1B}"/>
              </a:ext>
            </a:extLst>
          </p:cNvPr>
          <p:cNvSpPr/>
          <p:nvPr/>
        </p:nvSpPr>
        <p:spPr bwMode="white">
          <a:xfrm>
            <a:off x="4671966" y="2511300"/>
            <a:ext cx="618842" cy="628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171F9C14-5073-66C1-5D2D-4DDA499E0C88}"/>
              </a:ext>
            </a:extLst>
          </p:cNvPr>
          <p:cNvSpPr/>
          <p:nvPr/>
        </p:nvSpPr>
        <p:spPr bwMode="white">
          <a:xfrm>
            <a:off x="7318710" y="2577997"/>
            <a:ext cx="666446" cy="4859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B418AAF-1757-E506-03F1-726589D92174}"/>
              </a:ext>
            </a:extLst>
          </p:cNvPr>
          <p:cNvSpPr/>
          <p:nvPr/>
        </p:nvSpPr>
        <p:spPr bwMode="white">
          <a:xfrm>
            <a:off x="8851537" y="2539884"/>
            <a:ext cx="590280" cy="5526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CF02D8F6-84A0-EB90-3AFA-62FD05687770}"/>
              </a:ext>
            </a:extLst>
          </p:cNvPr>
          <p:cNvSpPr/>
          <p:nvPr/>
        </p:nvSpPr>
        <p:spPr bwMode="white">
          <a:xfrm>
            <a:off x="1301652" y="4388354"/>
            <a:ext cx="637884" cy="53357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E1FA8C21-1AF0-60D5-9B10-71B59781D5EA}"/>
              </a:ext>
            </a:extLst>
          </p:cNvPr>
          <p:cNvSpPr/>
          <p:nvPr/>
        </p:nvSpPr>
        <p:spPr bwMode="white">
          <a:xfrm>
            <a:off x="2834479" y="4426467"/>
            <a:ext cx="514115" cy="4382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F8D46B1D-6287-4658-E943-4DD83FC03855}"/>
              </a:ext>
            </a:extLst>
          </p:cNvPr>
          <p:cNvSpPr/>
          <p:nvPr/>
        </p:nvSpPr>
        <p:spPr bwMode="white">
          <a:xfrm>
            <a:off x="7528165" y="4426467"/>
            <a:ext cx="618842" cy="4097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18574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F9A3A9-EE21-7CAB-37C1-4A283F3758C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8436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0E445EF5-94AE-CDC5-12C4-8010FA191469}"/>
              </a:ext>
            </a:extLst>
          </p:cNvPr>
          <p:cNvSpPr/>
          <p:nvPr/>
        </p:nvSpPr>
        <p:spPr bwMode="white">
          <a:xfrm>
            <a:off x="1491344" y="2846241"/>
            <a:ext cx="9388094" cy="9916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8471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70E73B9-DF9E-AF3A-8724-2561CEFCAFD8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A5C21BCF-9060-6EA7-4B6B-A27B849D6914}"/>
              </a:ext>
            </a:extLst>
          </p:cNvPr>
          <p:cNvSpPr/>
          <p:nvPr/>
        </p:nvSpPr>
        <p:spPr bwMode="white">
          <a:xfrm>
            <a:off x="6718909" y="1882481"/>
            <a:ext cx="399867" cy="3430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B66CCA2-62E8-8683-AFDA-722B4D1C4FB3}"/>
              </a:ext>
            </a:extLst>
          </p:cNvPr>
          <p:cNvSpPr/>
          <p:nvPr/>
        </p:nvSpPr>
        <p:spPr bwMode="white">
          <a:xfrm>
            <a:off x="6309520" y="2568535"/>
            <a:ext cx="428429" cy="35255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C82196C5-7319-C303-DE8D-EE0982461A55}"/>
              </a:ext>
            </a:extLst>
          </p:cNvPr>
          <p:cNvSpPr/>
          <p:nvPr/>
        </p:nvSpPr>
        <p:spPr bwMode="white">
          <a:xfrm>
            <a:off x="5157520" y="3254590"/>
            <a:ext cx="418909" cy="3620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6F84C3B3-0EDC-75F0-EE37-6C6AC4F754F6}"/>
              </a:ext>
            </a:extLst>
          </p:cNvPr>
          <p:cNvSpPr/>
          <p:nvPr/>
        </p:nvSpPr>
        <p:spPr bwMode="white">
          <a:xfrm>
            <a:off x="8929992" y="3969229"/>
            <a:ext cx="473744" cy="4082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462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F9018CF6-3421-08CF-9E05-89658776CC7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5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4DEADC0-713B-FC2B-55A5-8DF4998055C0}"/>
              </a:ext>
            </a:extLst>
          </p:cNvPr>
          <p:cNvSpPr/>
          <p:nvPr/>
        </p:nvSpPr>
        <p:spPr bwMode="white">
          <a:xfrm>
            <a:off x="6004859" y="3476987"/>
            <a:ext cx="428429" cy="3720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5DC81FDF-1A4A-3381-05D3-86FF6E45BF1C}"/>
              </a:ext>
            </a:extLst>
          </p:cNvPr>
          <p:cNvSpPr/>
          <p:nvPr/>
        </p:nvSpPr>
        <p:spPr bwMode="white">
          <a:xfrm>
            <a:off x="3891272" y="4192468"/>
            <a:ext cx="428429" cy="36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837467A2-C09F-84DA-06F4-9F756194572A}"/>
              </a:ext>
            </a:extLst>
          </p:cNvPr>
          <p:cNvSpPr/>
          <p:nvPr/>
        </p:nvSpPr>
        <p:spPr bwMode="white">
          <a:xfrm>
            <a:off x="5233685" y="4898410"/>
            <a:ext cx="428429" cy="362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276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2736D28-709B-3AF0-FC36-C9E7E03C7B0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4865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89242B41-CEA2-7FAF-1E76-EF84C7F6C3D9}"/>
              </a:ext>
            </a:extLst>
          </p:cNvPr>
          <p:cNvSpPr/>
          <p:nvPr/>
        </p:nvSpPr>
        <p:spPr bwMode="white">
          <a:xfrm>
            <a:off x="1806247" y="281573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2C721E4-66DB-DEE4-0BF2-29574A5D4DD7}"/>
              </a:ext>
            </a:extLst>
          </p:cNvPr>
          <p:cNvSpPr/>
          <p:nvPr/>
        </p:nvSpPr>
        <p:spPr bwMode="white">
          <a:xfrm>
            <a:off x="4862380" y="281573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A1C0758B-4A7E-7B12-2139-B53559344157}"/>
              </a:ext>
            </a:extLst>
          </p:cNvPr>
          <p:cNvSpPr/>
          <p:nvPr/>
        </p:nvSpPr>
        <p:spPr bwMode="white">
          <a:xfrm>
            <a:off x="7528165" y="281573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81F8390-0ED7-3132-6269-A98F161A601A}"/>
              </a:ext>
            </a:extLst>
          </p:cNvPr>
          <p:cNvSpPr/>
          <p:nvPr/>
        </p:nvSpPr>
        <p:spPr bwMode="white">
          <a:xfrm>
            <a:off x="10193950" y="281573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0F4425E-39FB-FD0E-4ED4-FF2DFA49F69E}"/>
              </a:ext>
            </a:extLst>
          </p:cNvPr>
          <p:cNvSpPr/>
          <p:nvPr/>
        </p:nvSpPr>
        <p:spPr bwMode="white">
          <a:xfrm>
            <a:off x="1815768" y="3520667"/>
            <a:ext cx="41890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ACF42186-CB2B-767B-CD4F-291DDD00CC8E}"/>
              </a:ext>
            </a:extLst>
          </p:cNvPr>
          <p:cNvSpPr/>
          <p:nvPr/>
        </p:nvSpPr>
        <p:spPr bwMode="white">
          <a:xfrm>
            <a:off x="4862380" y="352066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22B9B747-2F62-F0AE-CCB6-6E6EAF90D62A}"/>
              </a:ext>
            </a:extLst>
          </p:cNvPr>
          <p:cNvSpPr/>
          <p:nvPr/>
        </p:nvSpPr>
        <p:spPr bwMode="white">
          <a:xfrm>
            <a:off x="7528165" y="352066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92EE94AC-CF4C-C7A6-A68D-CBD8F242FDD1}"/>
              </a:ext>
            </a:extLst>
          </p:cNvPr>
          <p:cNvSpPr/>
          <p:nvPr/>
        </p:nvSpPr>
        <p:spPr bwMode="white">
          <a:xfrm>
            <a:off x="10193950" y="3520667"/>
            <a:ext cx="428429" cy="3715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470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13C42287-F801-4032-4F6D-7F94707676F4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04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>
            <a:extLst>
              <a:ext uri="{FF2B5EF4-FFF2-40B4-BE49-F238E27FC236}">
                <a16:creationId xmlns:a16="http://schemas.microsoft.com/office/drawing/2014/main" id="{7FFEE0A2-B0CB-BF2F-E659-51D8DA466EA3}"/>
              </a:ext>
            </a:extLst>
          </p:cNvPr>
          <p:cNvSpPr/>
          <p:nvPr/>
        </p:nvSpPr>
        <p:spPr bwMode="white">
          <a:xfrm>
            <a:off x="8594479" y="1806124"/>
            <a:ext cx="409388" cy="3715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8062F03B-88F7-424D-5559-C583D89F2A3B}"/>
              </a:ext>
            </a:extLst>
          </p:cNvPr>
          <p:cNvSpPr/>
          <p:nvPr/>
        </p:nvSpPr>
        <p:spPr bwMode="white">
          <a:xfrm>
            <a:off x="10898479" y="1825179"/>
            <a:ext cx="418909" cy="333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47AD504-3E4A-A807-659C-A3FF60206106}"/>
              </a:ext>
            </a:extLst>
          </p:cNvPr>
          <p:cNvSpPr/>
          <p:nvPr/>
        </p:nvSpPr>
        <p:spPr bwMode="white">
          <a:xfrm>
            <a:off x="8584958" y="2530207"/>
            <a:ext cx="418909" cy="342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62611E6-70B3-36A9-AF5E-63B0448BCFCF}"/>
              </a:ext>
            </a:extLst>
          </p:cNvPr>
          <p:cNvSpPr/>
          <p:nvPr/>
        </p:nvSpPr>
        <p:spPr bwMode="white">
          <a:xfrm>
            <a:off x="10898479" y="2539735"/>
            <a:ext cx="418909" cy="3334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F53B0F41-41A8-DD3F-30AA-C493EC38F69F}"/>
              </a:ext>
            </a:extLst>
          </p:cNvPr>
          <p:cNvSpPr/>
          <p:nvPr/>
        </p:nvSpPr>
        <p:spPr bwMode="white">
          <a:xfrm>
            <a:off x="8584958" y="3235236"/>
            <a:ext cx="428429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BAEB8DA1-49E7-A572-ECE2-AFE24479D3D3}"/>
              </a:ext>
            </a:extLst>
          </p:cNvPr>
          <p:cNvSpPr/>
          <p:nvPr/>
        </p:nvSpPr>
        <p:spPr bwMode="white">
          <a:xfrm>
            <a:off x="10898479" y="3235236"/>
            <a:ext cx="418909" cy="3429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1E55A181-1FAF-6B14-5E79-0307BCE7C683}"/>
              </a:ext>
            </a:extLst>
          </p:cNvPr>
          <p:cNvSpPr/>
          <p:nvPr/>
        </p:nvSpPr>
        <p:spPr bwMode="white">
          <a:xfrm>
            <a:off x="8575438" y="3930737"/>
            <a:ext cx="428429" cy="362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37B89B9-00B8-7143-50FD-0C10ECD3F2B1}"/>
              </a:ext>
            </a:extLst>
          </p:cNvPr>
          <p:cNvSpPr/>
          <p:nvPr/>
        </p:nvSpPr>
        <p:spPr bwMode="white">
          <a:xfrm>
            <a:off x="10898479" y="3940264"/>
            <a:ext cx="418909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5222EAC5-3CE4-5B4D-141A-5BB2452E39E2}"/>
              </a:ext>
            </a:extLst>
          </p:cNvPr>
          <p:cNvSpPr/>
          <p:nvPr/>
        </p:nvSpPr>
        <p:spPr bwMode="white">
          <a:xfrm>
            <a:off x="8575438" y="4645293"/>
            <a:ext cx="428429" cy="362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BE677BF4-6E00-1711-662F-47814163AAD3}"/>
              </a:ext>
            </a:extLst>
          </p:cNvPr>
          <p:cNvSpPr/>
          <p:nvPr/>
        </p:nvSpPr>
        <p:spPr bwMode="white">
          <a:xfrm>
            <a:off x="10898479" y="4645293"/>
            <a:ext cx="418909" cy="352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551493E1-BA64-2AC2-0C1C-77669B478427}"/>
              </a:ext>
            </a:extLst>
          </p:cNvPr>
          <p:cNvSpPr/>
          <p:nvPr/>
        </p:nvSpPr>
        <p:spPr bwMode="white">
          <a:xfrm>
            <a:off x="8584958" y="5359848"/>
            <a:ext cx="418909" cy="362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5051B53C-A461-BA4B-7E74-CF2BDF12993E}"/>
              </a:ext>
            </a:extLst>
          </p:cNvPr>
          <p:cNvSpPr/>
          <p:nvPr/>
        </p:nvSpPr>
        <p:spPr bwMode="white">
          <a:xfrm>
            <a:off x="10898479" y="5350321"/>
            <a:ext cx="418909" cy="3620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6976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宽屏</PresentationFormat>
  <Paragraphs>0</Paragraphs>
  <Slides>18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1" baseType="lpstr"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HONOR</cp:lastModifiedBy>
  <cp:revision>6</cp:revision>
  <dcterms:created xsi:type="dcterms:W3CDTF">2023-08-06T03:37:12Z</dcterms:created>
  <dcterms:modified xsi:type="dcterms:W3CDTF">2023-08-10T09:42:19Z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