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7" r:id="rId4"/>
    <p:sldId id="276" r:id="rId5"/>
    <p:sldId id="275" r:id="rId6"/>
    <p:sldId id="274" r:id="rId7"/>
    <p:sldId id="272" r:id="rId8"/>
    <p:sldId id="271" r:id="rId9"/>
    <p:sldId id="270" r:id="rId10"/>
    <p:sldId id="269" r:id="rId11"/>
    <p:sldId id="267" r:id="rId12"/>
    <p:sldId id="266" r:id="rId13"/>
    <p:sldId id="265" r:id="rId14"/>
    <p:sldId id="263" r:id="rId15"/>
    <p:sldId id="262" r:id="rId16"/>
    <p:sldId id="260" r:id="rId17"/>
    <p:sldId id="257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0D4222-B83F-3DBE-6BFC-E6BD33D08F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75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BE0C893-3DEF-B0B0-BD8E-328C44BE632C}"/>
              </a:ext>
            </a:extLst>
          </p:cNvPr>
          <p:cNvSpPr/>
          <p:nvPr/>
        </p:nvSpPr>
        <p:spPr bwMode="white">
          <a:xfrm>
            <a:off x="3082016" y="3243451"/>
            <a:ext cx="371305" cy="457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523F25-4F0E-1683-F720-2AD3FD175ED2}"/>
              </a:ext>
            </a:extLst>
          </p:cNvPr>
          <p:cNvSpPr/>
          <p:nvPr/>
        </p:nvSpPr>
        <p:spPr bwMode="white">
          <a:xfrm>
            <a:off x="5614512" y="3214883"/>
            <a:ext cx="628363" cy="46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3ABBAB-0487-EFA8-D5AD-986E817FB3BA}"/>
              </a:ext>
            </a:extLst>
          </p:cNvPr>
          <p:cNvSpPr/>
          <p:nvPr/>
        </p:nvSpPr>
        <p:spPr bwMode="white">
          <a:xfrm>
            <a:off x="8270776" y="3205361"/>
            <a:ext cx="628363" cy="504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DA18B9-765A-53F9-9B89-D32D0ACA3952}"/>
              </a:ext>
            </a:extLst>
          </p:cNvPr>
          <p:cNvSpPr/>
          <p:nvPr/>
        </p:nvSpPr>
        <p:spPr bwMode="white">
          <a:xfrm>
            <a:off x="10927041" y="3167271"/>
            <a:ext cx="599801" cy="580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515EBCE-EF42-0E2D-5176-C4CDC96C5B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5"/>
          <a:stretch/>
        </p:blipFill>
        <p:spPr>
          <a:xfrm>
            <a:off x="1143117" y="4172681"/>
            <a:ext cx="10916883" cy="2352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89BCC4-99DC-BE1D-AE7F-470B35A37D7C}"/>
              </a:ext>
            </a:extLst>
          </p:cNvPr>
          <p:cNvSpPr/>
          <p:nvPr/>
        </p:nvSpPr>
        <p:spPr bwMode="white">
          <a:xfrm>
            <a:off x="2999645" y="5563148"/>
            <a:ext cx="590280" cy="11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FD17D3-6759-02A0-069F-22F6404C0A45}"/>
              </a:ext>
            </a:extLst>
          </p:cNvPr>
          <p:cNvSpPr/>
          <p:nvPr/>
        </p:nvSpPr>
        <p:spPr bwMode="white">
          <a:xfrm>
            <a:off x="5646389" y="5420292"/>
            <a:ext cx="580760" cy="342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A9C773F-4E55-B7DF-F6DD-EBEDEC7F8D22}"/>
              </a:ext>
            </a:extLst>
          </p:cNvPr>
          <p:cNvSpPr/>
          <p:nvPr/>
        </p:nvSpPr>
        <p:spPr bwMode="white">
          <a:xfrm>
            <a:off x="8397860" y="5420292"/>
            <a:ext cx="323702" cy="40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E614793-A63A-3540-DCDB-1246CC8114E0}"/>
              </a:ext>
            </a:extLst>
          </p:cNvPr>
          <p:cNvSpPr/>
          <p:nvPr/>
        </p:nvSpPr>
        <p:spPr bwMode="white">
          <a:xfrm>
            <a:off x="11035083" y="5420292"/>
            <a:ext cx="333223" cy="40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6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C2D81B-0CB4-1C4F-E94E-61254084B7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48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243FD1-F65C-EDCD-EBA6-2407138509BA}"/>
              </a:ext>
            </a:extLst>
          </p:cNvPr>
          <p:cNvSpPr/>
          <p:nvPr/>
        </p:nvSpPr>
        <p:spPr bwMode="white">
          <a:xfrm>
            <a:off x="3634214" y="2102772"/>
            <a:ext cx="542677" cy="486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F2EBDA-5893-D9AF-5977-60CFD883B2DA}"/>
              </a:ext>
            </a:extLst>
          </p:cNvPr>
          <p:cNvSpPr/>
          <p:nvPr/>
        </p:nvSpPr>
        <p:spPr bwMode="white">
          <a:xfrm>
            <a:off x="5776363" y="3113626"/>
            <a:ext cx="542677" cy="486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E90513-00E6-D547-DDFF-341F4F23CB89}"/>
              </a:ext>
            </a:extLst>
          </p:cNvPr>
          <p:cNvSpPr/>
          <p:nvPr/>
        </p:nvSpPr>
        <p:spPr bwMode="white">
          <a:xfrm>
            <a:off x="7908991" y="4124480"/>
            <a:ext cx="552198" cy="486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9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B890F1-0C1F-C539-8F92-E112332506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28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8CCE57-C73A-417E-6E3F-3010DCABA3EC}"/>
              </a:ext>
            </a:extLst>
          </p:cNvPr>
          <p:cNvSpPr/>
          <p:nvPr/>
        </p:nvSpPr>
        <p:spPr bwMode="white">
          <a:xfrm>
            <a:off x="7775702" y="2226440"/>
            <a:ext cx="2608661" cy="1010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17D99C-9846-D6DB-761C-0C10D8A69E94}"/>
              </a:ext>
            </a:extLst>
          </p:cNvPr>
          <p:cNvSpPr/>
          <p:nvPr/>
        </p:nvSpPr>
        <p:spPr bwMode="white">
          <a:xfrm>
            <a:off x="1558710" y="2235974"/>
            <a:ext cx="2608661" cy="2745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BAE8AC7-EE4C-BD97-00DC-99D1D17A23AC}"/>
              </a:ext>
            </a:extLst>
          </p:cNvPr>
          <p:cNvSpPr/>
          <p:nvPr/>
        </p:nvSpPr>
        <p:spPr bwMode="white">
          <a:xfrm>
            <a:off x="8166049" y="4104723"/>
            <a:ext cx="2218314" cy="88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81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4F9CC6-6AC8-FBFC-0BAD-80CF3918C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4"/>
          <a:stretch/>
        </p:blipFill>
        <p:spPr>
          <a:xfrm>
            <a:off x="540000" y="720000"/>
            <a:ext cx="11520000" cy="2868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0FEE09-412D-E53F-C129-AD034A2B73B5}"/>
              </a:ext>
            </a:extLst>
          </p:cNvPr>
          <p:cNvSpPr/>
          <p:nvPr/>
        </p:nvSpPr>
        <p:spPr bwMode="white">
          <a:xfrm>
            <a:off x="2168033" y="2915784"/>
            <a:ext cx="599801" cy="114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71B419-D172-85EA-0A6E-9817012EC8EC}"/>
              </a:ext>
            </a:extLst>
          </p:cNvPr>
          <p:cNvSpPr/>
          <p:nvPr/>
        </p:nvSpPr>
        <p:spPr bwMode="white">
          <a:xfrm>
            <a:off x="3139140" y="2715299"/>
            <a:ext cx="580760" cy="400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A13AF4-7399-03BF-3EC1-ABD9EED8BFE7}"/>
              </a:ext>
            </a:extLst>
          </p:cNvPr>
          <p:cNvSpPr/>
          <p:nvPr/>
        </p:nvSpPr>
        <p:spPr bwMode="white">
          <a:xfrm>
            <a:off x="4091206" y="2610283"/>
            <a:ext cx="667837" cy="72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DBF029B-180B-EF1A-EEA6-8EB64F868061}"/>
              </a:ext>
            </a:extLst>
          </p:cNvPr>
          <p:cNvSpPr/>
          <p:nvPr/>
        </p:nvSpPr>
        <p:spPr bwMode="white">
          <a:xfrm>
            <a:off x="7432958" y="2715299"/>
            <a:ext cx="571239" cy="496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FBE5990-10D8-D1D9-9046-81FF3D10F2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 r="33672"/>
          <a:stretch/>
        </p:blipFill>
        <p:spPr>
          <a:xfrm>
            <a:off x="1503042" y="3588207"/>
            <a:ext cx="7640958" cy="2681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9C76FCB-2722-B974-8049-0E911F23656C}"/>
              </a:ext>
            </a:extLst>
          </p:cNvPr>
          <p:cNvSpPr/>
          <p:nvPr/>
        </p:nvSpPr>
        <p:spPr bwMode="white">
          <a:xfrm>
            <a:off x="3435736" y="3950803"/>
            <a:ext cx="609322" cy="438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4DC840A-A4CE-FAC7-9182-4B952C5812C8}"/>
              </a:ext>
            </a:extLst>
          </p:cNvPr>
          <p:cNvSpPr/>
          <p:nvPr/>
        </p:nvSpPr>
        <p:spPr bwMode="white">
          <a:xfrm>
            <a:off x="5197058" y="3969887"/>
            <a:ext cx="323702" cy="410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47862B6-C3A7-5CA2-CA27-54FE9305C92E}"/>
              </a:ext>
            </a:extLst>
          </p:cNvPr>
          <p:cNvSpPr/>
          <p:nvPr/>
        </p:nvSpPr>
        <p:spPr bwMode="white">
          <a:xfrm>
            <a:off x="2140926" y="5410726"/>
            <a:ext cx="628363" cy="496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425ECB0-1267-8EC5-AC40-6063F77DC502}"/>
              </a:ext>
            </a:extLst>
          </p:cNvPr>
          <p:cNvSpPr/>
          <p:nvPr/>
        </p:nvSpPr>
        <p:spPr bwMode="white">
          <a:xfrm>
            <a:off x="8053256" y="5410726"/>
            <a:ext cx="495073" cy="505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79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008918-9186-247E-B18E-001CE006FC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24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2A07BA-3904-85B9-3957-734DE91761FD}"/>
              </a:ext>
            </a:extLst>
          </p:cNvPr>
          <p:cNvSpPr/>
          <p:nvPr/>
        </p:nvSpPr>
        <p:spPr bwMode="white">
          <a:xfrm>
            <a:off x="9289487" y="3272780"/>
            <a:ext cx="628363" cy="400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ACD768-159A-6C4F-68B8-1F7E3481AC42}"/>
              </a:ext>
            </a:extLst>
          </p:cNvPr>
          <p:cNvSpPr/>
          <p:nvPr/>
        </p:nvSpPr>
        <p:spPr bwMode="white">
          <a:xfrm>
            <a:off x="9279966" y="4396765"/>
            <a:ext cx="913983" cy="4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D31158-2067-5CCA-BE09-E3A18C0C2193}"/>
              </a:ext>
            </a:extLst>
          </p:cNvPr>
          <p:cNvSpPr/>
          <p:nvPr/>
        </p:nvSpPr>
        <p:spPr bwMode="white">
          <a:xfrm>
            <a:off x="1301652" y="5358821"/>
            <a:ext cx="437950" cy="3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69B235-1CCE-5BFE-F1E0-551D28C147A4}"/>
              </a:ext>
            </a:extLst>
          </p:cNvPr>
          <p:cNvSpPr/>
          <p:nvPr/>
        </p:nvSpPr>
        <p:spPr bwMode="white">
          <a:xfrm>
            <a:off x="2701190" y="5358821"/>
            <a:ext cx="447471" cy="3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DDDE12-11C1-C87D-4436-D8D558A1B66B}"/>
              </a:ext>
            </a:extLst>
          </p:cNvPr>
          <p:cNvSpPr/>
          <p:nvPr/>
        </p:nvSpPr>
        <p:spPr bwMode="white">
          <a:xfrm>
            <a:off x="3881752" y="5358821"/>
            <a:ext cx="609322" cy="3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8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5C5E4B-D5BF-707A-4669-3DA5500527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2" r="49155"/>
          <a:stretch/>
        </p:blipFill>
        <p:spPr>
          <a:xfrm>
            <a:off x="293019" y="153299"/>
            <a:ext cx="5280102" cy="1888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C0CE8A6-A200-42E8-87CB-3B505D3475F6}"/>
              </a:ext>
            </a:extLst>
          </p:cNvPr>
          <p:cNvSpPr/>
          <p:nvPr/>
        </p:nvSpPr>
        <p:spPr bwMode="white">
          <a:xfrm>
            <a:off x="1853510" y="1359403"/>
            <a:ext cx="542677" cy="486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A25D518-0E7F-F3BD-9DC5-6373B746A2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68"/>
          <a:stretch/>
        </p:blipFill>
        <p:spPr>
          <a:xfrm>
            <a:off x="1871163" y="1948499"/>
            <a:ext cx="8808006" cy="4815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3DDECD-4991-35C1-92A3-F4D918F4B846}"/>
              </a:ext>
            </a:extLst>
          </p:cNvPr>
          <p:cNvSpPr/>
          <p:nvPr/>
        </p:nvSpPr>
        <p:spPr bwMode="white">
          <a:xfrm>
            <a:off x="1826743" y="2220811"/>
            <a:ext cx="618842" cy="48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C4A7D3-7395-CF9C-BE6D-3002E997897A}"/>
              </a:ext>
            </a:extLst>
          </p:cNvPr>
          <p:cNvSpPr/>
          <p:nvPr/>
        </p:nvSpPr>
        <p:spPr bwMode="white">
          <a:xfrm>
            <a:off x="1864065" y="3225288"/>
            <a:ext cx="590280" cy="48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2438871-BE69-D98F-1320-9F47ECEA7620}"/>
              </a:ext>
            </a:extLst>
          </p:cNvPr>
          <p:cNvSpPr/>
          <p:nvPr/>
        </p:nvSpPr>
        <p:spPr bwMode="white">
          <a:xfrm>
            <a:off x="1864064" y="4224989"/>
            <a:ext cx="590280" cy="48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003145-DCCF-1F16-3724-43FF7B774BAD}"/>
              </a:ext>
            </a:extLst>
          </p:cNvPr>
          <p:cNvSpPr/>
          <p:nvPr/>
        </p:nvSpPr>
        <p:spPr bwMode="white">
          <a:xfrm>
            <a:off x="1829708" y="5181600"/>
            <a:ext cx="590280" cy="524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68EEBF1-BEAE-6FB1-BA94-BC8F049BC9EA}"/>
              </a:ext>
            </a:extLst>
          </p:cNvPr>
          <p:cNvSpPr/>
          <p:nvPr/>
        </p:nvSpPr>
        <p:spPr bwMode="white">
          <a:xfrm>
            <a:off x="2661731" y="6158891"/>
            <a:ext cx="542677" cy="48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D8D593D-9574-74F3-4C8B-7450A38AC2A0}"/>
              </a:ext>
            </a:extLst>
          </p:cNvPr>
          <p:cNvSpPr/>
          <p:nvPr/>
        </p:nvSpPr>
        <p:spPr bwMode="white">
          <a:xfrm>
            <a:off x="1826743" y="6637487"/>
            <a:ext cx="3674975" cy="38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91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3E2EAA-7C07-0DF4-45B2-70F6E6E3A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60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58F8BE6-45B0-357F-0524-B0242013D676}"/>
              </a:ext>
            </a:extLst>
          </p:cNvPr>
          <p:cNvSpPr/>
          <p:nvPr/>
        </p:nvSpPr>
        <p:spPr bwMode="white">
          <a:xfrm>
            <a:off x="1853850" y="2845460"/>
            <a:ext cx="8476923" cy="128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72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7AAF246-B99E-207B-EC1D-777266482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0" y="2811780"/>
            <a:ext cx="4663440" cy="1234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4F9758-7EAC-9F61-C2AA-1FB08436AD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45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7C3281-80E4-BE5F-A125-B4B473A3A377}"/>
              </a:ext>
            </a:extLst>
          </p:cNvPr>
          <p:cNvSpPr/>
          <p:nvPr/>
        </p:nvSpPr>
        <p:spPr bwMode="white">
          <a:xfrm>
            <a:off x="4472032" y="2895592"/>
            <a:ext cx="476033" cy="41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687CFE-F4A0-245C-4143-1CF9EE7B9056}"/>
              </a:ext>
            </a:extLst>
          </p:cNvPr>
          <p:cNvSpPr/>
          <p:nvPr/>
        </p:nvSpPr>
        <p:spPr bwMode="white">
          <a:xfrm>
            <a:off x="4472033" y="2485281"/>
            <a:ext cx="476033" cy="41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51C603-0F1D-6043-F520-BD03B7BF2886}"/>
              </a:ext>
            </a:extLst>
          </p:cNvPr>
          <p:cNvSpPr/>
          <p:nvPr/>
        </p:nvSpPr>
        <p:spPr bwMode="white">
          <a:xfrm>
            <a:off x="7137817" y="2387746"/>
            <a:ext cx="476033" cy="419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071F89-ADB1-5D49-002C-8E67F86C3BCC}"/>
              </a:ext>
            </a:extLst>
          </p:cNvPr>
          <p:cNvSpPr/>
          <p:nvPr/>
        </p:nvSpPr>
        <p:spPr bwMode="white">
          <a:xfrm>
            <a:off x="7137818" y="2876506"/>
            <a:ext cx="476033" cy="41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BAE51CF7-4DE6-1338-366A-6F607107A12A}"/>
              </a:ext>
            </a:extLst>
          </p:cNvPr>
          <p:cNvSpPr/>
          <p:nvPr/>
        </p:nvSpPr>
        <p:spPr bwMode="white">
          <a:xfrm>
            <a:off x="10100474" y="2485281"/>
            <a:ext cx="476033" cy="41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073403-E050-C55F-D3F2-3E03119723B1}"/>
              </a:ext>
            </a:extLst>
          </p:cNvPr>
          <p:cNvSpPr/>
          <p:nvPr/>
        </p:nvSpPr>
        <p:spPr bwMode="white">
          <a:xfrm>
            <a:off x="10100474" y="2905131"/>
            <a:ext cx="476033" cy="41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59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FB330D-461D-8D7C-F38F-6DA5F33564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73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90D3372-A1D0-26C0-0B92-0524DFDDF372}"/>
              </a:ext>
            </a:extLst>
          </p:cNvPr>
          <p:cNvSpPr/>
          <p:nvPr/>
        </p:nvSpPr>
        <p:spPr bwMode="white">
          <a:xfrm>
            <a:off x="7071173" y="2485422"/>
            <a:ext cx="428429" cy="5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B6CF38-57AE-8897-7F26-0B3623E08334}"/>
              </a:ext>
            </a:extLst>
          </p:cNvPr>
          <p:cNvSpPr/>
          <p:nvPr/>
        </p:nvSpPr>
        <p:spPr bwMode="white">
          <a:xfrm>
            <a:off x="9746479" y="2361365"/>
            <a:ext cx="418909" cy="353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F266F5-B610-776B-B1FB-D9F5BBB3D957}"/>
              </a:ext>
            </a:extLst>
          </p:cNvPr>
          <p:cNvSpPr/>
          <p:nvPr/>
        </p:nvSpPr>
        <p:spPr bwMode="white">
          <a:xfrm rot="10800000" flipV="1">
            <a:off x="7071173" y="3429000"/>
            <a:ext cx="399867" cy="430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B6E0BC-9112-0748-5F54-359E75F71ADD}"/>
              </a:ext>
            </a:extLst>
          </p:cNvPr>
          <p:cNvSpPr/>
          <p:nvPr/>
        </p:nvSpPr>
        <p:spPr bwMode="white">
          <a:xfrm>
            <a:off x="9746479" y="3430161"/>
            <a:ext cx="428429" cy="353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4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76B02B-7308-02D5-F679-024E6EA739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85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6EC7646-A34B-A0F4-D5F9-0F0312D268A3}"/>
              </a:ext>
            </a:extLst>
          </p:cNvPr>
          <p:cNvSpPr/>
          <p:nvPr/>
        </p:nvSpPr>
        <p:spPr bwMode="white">
          <a:xfrm>
            <a:off x="2148991" y="3504815"/>
            <a:ext cx="542677" cy="486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5A07CE-8B27-4390-E6FF-0453B102FCC5}"/>
              </a:ext>
            </a:extLst>
          </p:cNvPr>
          <p:cNvSpPr/>
          <p:nvPr/>
        </p:nvSpPr>
        <p:spPr bwMode="white">
          <a:xfrm>
            <a:off x="4519636" y="3504815"/>
            <a:ext cx="542677" cy="486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4E3EBF-974E-42C5-9E46-80458C061E09}"/>
              </a:ext>
            </a:extLst>
          </p:cNvPr>
          <p:cNvSpPr/>
          <p:nvPr/>
        </p:nvSpPr>
        <p:spPr bwMode="white">
          <a:xfrm>
            <a:off x="7271107" y="3504815"/>
            <a:ext cx="542677" cy="486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0F5548-CAF8-14B2-DFA3-4994620C7A4A}"/>
              </a:ext>
            </a:extLst>
          </p:cNvPr>
          <p:cNvSpPr/>
          <p:nvPr/>
        </p:nvSpPr>
        <p:spPr bwMode="white">
          <a:xfrm>
            <a:off x="10679504" y="3504815"/>
            <a:ext cx="542677" cy="486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6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4CD6FD-6F09-5640-95F9-CB734BA910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82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F98BC6-BA18-F6C8-6A76-E0E8DE8017F7}"/>
              </a:ext>
            </a:extLst>
          </p:cNvPr>
          <p:cNvSpPr/>
          <p:nvPr/>
        </p:nvSpPr>
        <p:spPr bwMode="white">
          <a:xfrm>
            <a:off x="2567900" y="2428550"/>
            <a:ext cx="609322" cy="439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979C4B-6E34-9DE7-8225-4892E6C4C4C1}"/>
              </a:ext>
            </a:extLst>
          </p:cNvPr>
          <p:cNvSpPr/>
          <p:nvPr/>
        </p:nvSpPr>
        <p:spPr bwMode="white">
          <a:xfrm>
            <a:off x="5662115" y="2466730"/>
            <a:ext cx="552198" cy="353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678B03-70C8-65DF-B712-923409D01272}"/>
              </a:ext>
            </a:extLst>
          </p:cNvPr>
          <p:cNvSpPr/>
          <p:nvPr/>
        </p:nvSpPr>
        <p:spPr bwMode="white">
          <a:xfrm>
            <a:off x="8375504" y="2438095"/>
            <a:ext cx="333223" cy="410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9EA541-0717-5633-55DF-E1FC8BBE1B21}"/>
              </a:ext>
            </a:extLst>
          </p:cNvPr>
          <p:cNvSpPr/>
          <p:nvPr/>
        </p:nvSpPr>
        <p:spPr bwMode="white">
          <a:xfrm>
            <a:off x="10612859" y="2466730"/>
            <a:ext cx="523636" cy="353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2A7A70E-2477-8AA5-8EED-B7D3105E57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1"/>
          <a:stretch/>
        </p:blipFill>
        <p:spPr>
          <a:xfrm>
            <a:off x="1197301" y="3455864"/>
            <a:ext cx="10349431" cy="1714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AB2BBE-E04A-84BB-6220-FBE22A102339}"/>
              </a:ext>
            </a:extLst>
          </p:cNvPr>
          <p:cNvSpPr/>
          <p:nvPr/>
        </p:nvSpPr>
        <p:spPr bwMode="white">
          <a:xfrm>
            <a:off x="2634920" y="4103680"/>
            <a:ext cx="485553" cy="504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0893CE-E33C-AC6E-FD88-9BD74F6E494A}"/>
              </a:ext>
            </a:extLst>
          </p:cNvPr>
          <p:cNvSpPr/>
          <p:nvPr/>
        </p:nvSpPr>
        <p:spPr bwMode="white">
          <a:xfrm>
            <a:off x="5576805" y="4160841"/>
            <a:ext cx="571239" cy="409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7534A2B-7ED8-4EE6-62B2-084A788ACC9A}"/>
              </a:ext>
            </a:extLst>
          </p:cNvPr>
          <p:cNvSpPr/>
          <p:nvPr/>
        </p:nvSpPr>
        <p:spPr bwMode="white">
          <a:xfrm>
            <a:off x="8194986" y="4084627"/>
            <a:ext cx="599801" cy="590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5111C8F-A454-3585-ABB4-443736B7CDBC}"/>
              </a:ext>
            </a:extLst>
          </p:cNvPr>
          <p:cNvSpPr/>
          <p:nvPr/>
        </p:nvSpPr>
        <p:spPr bwMode="white">
          <a:xfrm>
            <a:off x="10660838" y="4122734"/>
            <a:ext cx="580760" cy="495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044624-AD73-40A3-36E2-FB7BD23239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74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830E056-58F9-6AF6-812D-64D3EC18C918}"/>
              </a:ext>
            </a:extLst>
          </p:cNvPr>
          <p:cNvSpPr/>
          <p:nvPr/>
        </p:nvSpPr>
        <p:spPr bwMode="white">
          <a:xfrm>
            <a:off x="3900793" y="2102068"/>
            <a:ext cx="266578" cy="276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90CD7F-48AB-837F-8355-0B0415864CEC}"/>
              </a:ext>
            </a:extLst>
          </p:cNvPr>
          <p:cNvSpPr/>
          <p:nvPr/>
        </p:nvSpPr>
        <p:spPr bwMode="white">
          <a:xfrm>
            <a:off x="7128297" y="2102068"/>
            <a:ext cx="209454" cy="314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95D88D-6D5A-F43B-CAB0-EDE821FA797F}"/>
              </a:ext>
            </a:extLst>
          </p:cNvPr>
          <p:cNvSpPr/>
          <p:nvPr/>
        </p:nvSpPr>
        <p:spPr bwMode="white">
          <a:xfrm>
            <a:off x="9936892" y="2073474"/>
            <a:ext cx="818776" cy="362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3E21EA-1445-7E06-4E30-FC7DDAD48A0C}"/>
              </a:ext>
            </a:extLst>
          </p:cNvPr>
          <p:cNvSpPr/>
          <p:nvPr/>
        </p:nvSpPr>
        <p:spPr bwMode="white">
          <a:xfrm>
            <a:off x="4310181" y="2940841"/>
            <a:ext cx="2246876" cy="352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9591D1-8EB7-04D7-14F0-4DBDCDD6DABD}"/>
              </a:ext>
            </a:extLst>
          </p:cNvPr>
          <p:cNvSpPr/>
          <p:nvPr/>
        </p:nvSpPr>
        <p:spPr bwMode="white">
          <a:xfrm>
            <a:off x="9194280" y="2959904"/>
            <a:ext cx="123768" cy="314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B585F31-B3D4-B74A-57CB-082108D17ABB}"/>
              </a:ext>
            </a:extLst>
          </p:cNvPr>
          <p:cNvSpPr/>
          <p:nvPr/>
        </p:nvSpPr>
        <p:spPr bwMode="white">
          <a:xfrm>
            <a:off x="3900793" y="3827271"/>
            <a:ext cx="266578" cy="276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C07C12-F998-09AC-30E6-8E7891706E36}"/>
              </a:ext>
            </a:extLst>
          </p:cNvPr>
          <p:cNvSpPr/>
          <p:nvPr/>
        </p:nvSpPr>
        <p:spPr bwMode="white">
          <a:xfrm>
            <a:off x="7052132" y="3903523"/>
            <a:ext cx="295140" cy="190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F10F588-EA28-47C8-B18B-B4CF9086F8C1}"/>
              </a:ext>
            </a:extLst>
          </p:cNvPr>
          <p:cNvSpPr/>
          <p:nvPr/>
        </p:nvSpPr>
        <p:spPr bwMode="white">
          <a:xfrm>
            <a:off x="9974975" y="3903523"/>
            <a:ext cx="190413" cy="133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2785BB1-5257-B753-134B-2242492111BD}"/>
              </a:ext>
            </a:extLst>
          </p:cNvPr>
          <p:cNvSpPr/>
          <p:nvPr/>
        </p:nvSpPr>
        <p:spPr bwMode="white">
          <a:xfrm>
            <a:off x="3900793" y="4685107"/>
            <a:ext cx="266578" cy="285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2B019A9-62D4-415D-91EB-2B057337A675}"/>
              </a:ext>
            </a:extLst>
          </p:cNvPr>
          <p:cNvSpPr/>
          <p:nvPr/>
        </p:nvSpPr>
        <p:spPr bwMode="white">
          <a:xfrm>
            <a:off x="7071173" y="4713701"/>
            <a:ext cx="257057" cy="9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5FA1204-BD77-AE73-81CA-DB3D117D48F3}"/>
              </a:ext>
            </a:extLst>
          </p:cNvPr>
          <p:cNvSpPr/>
          <p:nvPr/>
        </p:nvSpPr>
        <p:spPr bwMode="white">
          <a:xfrm>
            <a:off x="9965454" y="4685107"/>
            <a:ext cx="161851" cy="314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9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C40D9A-C259-98AE-A59E-1EFDDE49B2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97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22DB73-6778-FCC1-6D48-1DBAA97A85B4}"/>
              </a:ext>
            </a:extLst>
          </p:cNvPr>
          <p:cNvSpPr/>
          <p:nvPr/>
        </p:nvSpPr>
        <p:spPr bwMode="white">
          <a:xfrm>
            <a:off x="3129618" y="2559314"/>
            <a:ext cx="580760" cy="44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1ADBB4-124F-E605-6AF0-81DD79B9DC5D}"/>
              </a:ext>
            </a:extLst>
          </p:cNvPr>
          <p:cNvSpPr/>
          <p:nvPr/>
        </p:nvSpPr>
        <p:spPr bwMode="white">
          <a:xfrm>
            <a:off x="7118776" y="2540254"/>
            <a:ext cx="380827" cy="44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D23710-6FA1-CECA-1867-C1C4BD7CE308}"/>
              </a:ext>
            </a:extLst>
          </p:cNvPr>
          <p:cNvSpPr/>
          <p:nvPr/>
        </p:nvSpPr>
        <p:spPr bwMode="white">
          <a:xfrm>
            <a:off x="11003206" y="2464013"/>
            <a:ext cx="580760" cy="533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6EF253-53A2-5C6D-8A75-95DCF8250B58}"/>
              </a:ext>
            </a:extLst>
          </p:cNvPr>
          <p:cNvSpPr/>
          <p:nvPr/>
        </p:nvSpPr>
        <p:spPr bwMode="white">
          <a:xfrm>
            <a:off x="2250078" y="3874471"/>
            <a:ext cx="599802" cy="571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D4AC317-ADF7-95D7-3400-14CA441B4392}"/>
              </a:ext>
            </a:extLst>
          </p:cNvPr>
          <p:cNvSpPr/>
          <p:nvPr/>
        </p:nvSpPr>
        <p:spPr bwMode="white">
          <a:xfrm>
            <a:off x="7042611" y="3874471"/>
            <a:ext cx="599802" cy="571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EF3C1B1-6D2F-B30D-BC94-0A07E8294482}"/>
              </a:ext>
            </a:extLst>
          </p:cNvPr>
          <p:cNvSpPr/>
          <p:nvPr/>
        </p:nvSpPr>
        <p:spPr bwMode="white">
          <a:xfrm>
            <a:off x="10984165" y="3903062"/>
            <a:ext cx="571239" cy="495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A3AFD58F-330D-F028-8279-6E6A21472959}"/>
              </a:ext>
            </a:extLst>
          </p:cNvPr>
          <p:cNvSpPr/>
          <p:nvPr/>
        </p:nvSpPr>
        <p:spPr bwMode="white">
          <a:xfrm>
            <a:off x="3101057" y="3874471"/>
            <a:ext cx="599802" cy="571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7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6B5184-EB51-4646-A2BF-4DEAB232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22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B2BB92C-9E8D-2F48-B00A-DFDE87219D86}"/>
              </a:ext>
            </a:extLst>
          </p:cNvPr>
          <p:cNvSpPr/>
          <p:nvPr/>
        </p:nvSpPr>
        <p:spPr bwMode="white">
          <a:xfrm>
            <a:off x="1625355" y="2905293"/>
            <a:ext cx="2427768" cy="772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2D7A57-A349-5587-ADCD-21445777DAFE}"/>
              </a:ext>
            </a:extLst>
          </p:cNvPr>
          <p:cNvSpPr/>
          <p:nvPr/>
        </p:nvSpPr>
        <p:spPr bwMode="white">
          <a:xfrm>
            <a:off x="6242876" y="2886207"/>
            <a:ext cx="4579438" cy="801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79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2023-08-10T09:26:47Z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