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00C0114-5696-3F9B-7F62-8CD79C193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70" y="3082290"/>
            <a:ext cx="284226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02C9B0-3C10-807A-13AE-29B827ABF9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6E0BEF-D689-5750-8FCD-4D543A5F2DF4}"/>
              </a:ext>
            </a:extLst>
          </p:cNvPr>
          <p:cNvSpPr/>
          <p:nvPr/>
        </p:nvSpPr>
        <p:spPr bwMode="white">
          <a:xfrm>
            <a:off x="2291801" y="2549895"/>
            <a:ext cx="8130644" cy="6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0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BDEB57-BB29-24B2-6BE7-FC97220719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B52D37-FDCD-7184-B021-17A032EB0DE8}"/>
              </a:ext>
            </a:extLst>
          </p:cNvPr>
          <p:cNvSpPr/>
          <p:nvPr/>
        </p:nvSpPr>
        <p:spPr bwMode="white">
          <a:xfrm>
            <a:off x="2234677" y="2624487"/>
            <a:ext cx="8225850" cy="742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E13C30-9ACE-5124-49FC-67F4E4A212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6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1031FF-8D70-A507-CF98-E23546199E1D}"/>
              </a:ext>
            </a:extLst>
          </p:cNvPr>
          <p:cNvSpPr/>
          <p:nvPr/>
        </p:nvSpPr>
        <p:spPr bwMode="white">
          <a:xfrm>
            <a:off x="6081024" y="2160711"/>
            <a:ext cx="418909" cy="372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3E4E18-BB68-53DA-10BD-EB7B6D7CB8AB}"/>
              </a:ext>
            </a:extLst>
          </p:cNvPr>
          <p:cNvSpPr/>
          <p:nvPr/>
        </p:nvSpPr>
        <p:spPr bwMode="white">
          <a:xfrm>
            <a:off x="6081024" y="3162530"/>
            <a:ext cx="418909" cy="372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4FBC0EE-07F4-32E8-4225-0D4B9E9D10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73526"/>
            <a:ext cx="11520000" cy="236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9C5748-1D04-3F08-8ACD-40A3753C3B5C}"/>
              </a:ext>
            </a:extLst>
          </p:cNvPr>
          <p:cNvSpPr/>
          <p:nvPr/>
        </p:nvSpPr>
        <p:spPr bwMode="white">
          <a:xfrm>
            <a:off x="1587272" y="5183707"/>
            <a:ext cx="257057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C1FF75-7153-30F4-8732-67F1A5940FFC}"/>
              </a:ext>
            </a:extLst>
          </p:cNvPr>
          <p:cNvSpPr/>
          <p:nvPr/>
        </p:nvSpPr>
        <p:spPr bwMode="white">
          <a:xfrm>
            <a:off x="3101057" y="5155120"/>
            <a:ext cx="418909" cy="352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135C40-D5B1-BDC5-D252-AC7D0091B298}"/>
              </a:ext>
            </a:extLst>
          </p:cNvPr>
          <p:cNvSpPr/>
          <p:nvPr/>
        </p:nvSpPr>
        <p:spPr bwMode="white">
          <a:xfrm>
            <a:off x="7889950" y="5193236"/>
            <a:ext cx="171371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E5E24F-B4CE-A02B-EE43-99BBEE3F656B}"/>
              </a:ext>
            </a:extLst>
          </p:cNvPr>
          <p:cNvSpPr/>
          <p:nvPr/>
        </p:nvSpPr>
        <p:spPr bwMode="white">
          <a:xfrm>
            <a:off x="9775041" y="5145591"/>
            <a:ext cx="409389" cy="352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B36EA4-FC5F-AA5E-A8A5-938425D58A7B}"/>
              </a:ext>
            </a:extLst>
          </p:cNvPr>
          <p:cNvSpPr/>
          <p:nvPr/>
        </p:nvSpPr>
        <p:spPr bwMode="white">
          <a:xfrm>
            <a:off x="1587272" y="5869794"/>
            <a:ext cx="247537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1412DD-11B8-F8E0-FDA1-C1AE987B8044}"/>
              </a:ext>
            </a:extLst>
          </p:cNvPr>
          <p:cNvSpPr/>
          <p:nvPr/>
        </p:nvSpPr>
        <p:spPr bwMode="white">
          <a:xfrm>
            <a:off x="7870909" y="5869794"/>
            <a:ext cx="238015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EED7453-44A3-01D9-B9E8-425BE19CDC41}"/>
              </a:ext>
            </a:extLst>
          </p:cNvPr>
          <p:cNvSpPr/>
          <p:nvPr/>
        </p:nvSpPr>
        <p:spPr bwMode="white">
          <a:xfrm>
            <a:off x="9384694" y="5850736"/>
            <a:ext cx="1161520" cy="343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1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BD9164-52BE-BC6E-6E70-E02F7A42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8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879936-84F1-298C-AD88-D40392C7406B}"/>
              </a:ext>
            </a:extLst>
          </p:cNvPr>
          <p:cNvSpPr/>
          <p:nvPr/>
        </p:nvSpPr>
        <p:spPr bwMode="white">
          <a:xfrm>
            <a:off x="4481552" y="2854291"/>
            <a:ext cx="7170447" cy="1931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2023-08-14T13:27:00Z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