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98FAC81-31BA-A4E8-7091-2C3A70F46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30" y="3108960"/>
            <a:ext cx="752094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096818-4D56-DB6E-A470-CC15C4F79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C4797C8C-840F-BDF1-EF74-64A9A5924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4047924"/>
            <a:ext cx="11520000" cy="205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8184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9B8207-6C3E-FFD5-03AD-9D12A6AA9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0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8668A1-206A-54F8-6292-94C2BFE10CD8}"/>
              </a:ext>
            </a:extLst>
          </p:cNvPr>
          <p:cNvSpPr/>
          <p:nvPr/>
        </p:nvSpPr>
        <p:spPr bwMode="white">
          <a:xfrm>
            <a:off x="3339074" y="1926077"/>
            <a:ext cx="425529" cy="482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E71A99-ECE2-FE09-95C2-7D53DEB10887}"/>
              </a:ext>
            </a:extLst>
          </p:cNvPr>
          <p:cNvSpPr/>
          <p:nvPr/>
        </p:nvSpPr>
        <p:spPr bwMode="white">
          <a:xfrm>
            <a:off x="3082016" y="2656632"/>
            <a:ext cx="352264" cy="333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0FEEA3-2AFE-1812-C6D3-B720759E1327}"/>
              </a:ext>
            </a:extLst>
          </p:cNvPr>
          <p:cNvSpPr/>
          <p:nvPr/>
        </p:nvSpPr>
        <p:spPr bwMode="white">
          <a:xfrm>
            <a:off x="6395206" y="2656632"/>
            <a:ext cx="352264" cy="333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C89914-7855-FB3D-C8C8-056180C0A664}"/>
              </a:ext>
            </a:extLst>
          </p:cNvPr>
          <p:cNvSpPr/>
          <p:nvPr/>
        </p:nvSpPr>
        <p:spPr bwMode="white">
          <a:xfrm>
            <a:off x="4253057" y="4688664"/>
            <a:ext cx="399867" cy="35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0BF5CE-E9C3-823A-6EEF-28B1759A2DF7}"/>
              </a:ext>
            </a:extLst>
          </p:cNvPr>
          <p:cNvSpPr/>
          <p:nvPr/>
        </p:nvSpPr>
        <p:spPr bwMode="white">
          <a:xfrm>
            <a:off x="8423107" y="4688664"/>
            <a:ext cx="399867" cy="35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4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6C803A-CD6A-5EAC-B74D-7C6CF39EF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D7049F-CFCF-2868-A57C-F778398564DC}"/>
              </a:ext>
            </a:extLst>
          </p:cNvPr>
          <p:cNvSpPr/>
          <p:nvPr/>
        </p:nvSpPr>
        <p:spPr bwMode="white">
          <a:xfrm>
            <a:off x="3529487" y="2123540"/>
            <a:ext cx="1132958" cy="35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48C2CD-21DE-745F-5A1F-171F3DC63796}"/>
              </a:ext>
            </a:extLst>
          </p:cNvPr>
          <p:cNvSpPr/>
          <p:nvPr/>
        </p:nvSpPr>
        <p:spPr bwMode="white">
          <a:xfrm>
            <a:off x="4253057" y="2772797"/>
            <a:ext cx="2922842" cy="35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98A30F-CC63-A5B4-6B9D-8D5BFAE28885}"/>
              </a:ext>
            </a:extLst>
          </p:cNvPr>
          <p:cNvSpPr/>
          <p:nvPr/>
        </p:nvSpPr>
        <p:spPr bwMode="white">
          <a:xfrm>
            <a:off x="1711041" y="3431602"/>
            <a:ext cx="1113917" cy="343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ED12A4-6D10-F1C6-D954-ED0851F5DB2D}"/>
              </a:ext>
            </a:extLst>
          </p:cNvPr>
          <p:cNvSpPr/>
          <p:nvPr/>
        </p:nvSpPr>
        <p:spPr bwMode="white">
          <a:xfrm>
            <a:off x="4986148" y="3431602"/>
            <a:ext cx="1123438" cy="343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7D2241-CA7E-CA0A-62E4-F62254FF5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95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7531DC-8448-BB03-ACBE-73303BCA51D3}"/>
              </a:ext>
            </a:extLst>
          </p:cNvPr>
          <p:cNvSpPr/>
          <p:nvPr/>
        </p:nvSpPr>
        <p:spPr bwMode="white">
          <a:xfrm>
            <a:off x="2529818" y="1979439"/>
            <a:ext cx="771173" cy="324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F255FD-FD14-8839-3E14-A1DF70409A81}"/>
              </a:ext>
            </a:extLst>
          </p:cNvPr>
          <p:cNvSpPr/>
          <p:nvPr/>
        </p:nvSpPr>
        <p:spPr bwMode="white">
          <a:xfrm>
            <a:off x="6452330" y="1969898"/>
            <a:ext cx="1123439" cy="343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65956D-FD4D-DBEB-2B14-13A4BEB37689}"/>
              </a:ext>
            </a:extLst>
          </p:cNvPr>
          <p:cNvSpPr/>
          <p:nvPr/>
        </p:nvSpPr>
        <p:spPr bwMode="white">
          <a:xfrm>
            <a:off x="11126975" y="1969898"/>
            <a:ext cx="752132" cy="343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FA82DE-DA51-7F89-0977-F220A4C11C08}"/>
              </a:ext>
            </a:extLst>
          </p:cNvPr>
          <p:cNvSpPr/>
          <p:nvPr/>
        </p:nvSpPr>
        <p:spPr bwMode="white">
          <a:xfrm>
            <a:off x="501917" y="2618700"/>
            <a:ext cx="790214" cy="35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C720A0-EA56-48C5-3BA7-0FDB03CE5825}"/>
              </a:ext>
            </a:extLst>
          </p:cNvPr>
          <p:cNvSpPr/>
          <p:nvPr/>
        </p:nvSpPr>
        <p:spPr bwMode="white">
          <a:xfrm>
            <a:off x="3434280" y="2618700"/>
            <a:ext cx="1856528" cy="35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B44FA5-91B9-668C-A74F-5DD5554AA130}"/>
              </a:ext>
            </a:extLst>
          </p:cNvPr>
          <p:cNvSpPr/>
          <p:nvPr/>
        </p:nvSpPr>
        <p:spPr bwMode="white">
          <a:xfrm>
            <a:off x="8718247" y="2618700"/>
            <a:ext cx="1142479" cy="35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BEAA0F-CE6A-6079-50EE-40617FE660DD}"/>
              </a:ext>
            </a:extLst>
          </p:cNvPr>
          <p:cNvSpPr/>
          <p:nvPr/>
        </p:nvSpPr>
        <p:spPr bwMode="white">
          <a:xfrm>
            <a:off x="3615173" y="3277043"/>
            <a:ext cx="752132" cy="343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AA2B336-B1A1-66BD-FDE7-989BBB9D0C53}"/>
              </a:ext>
            </a:extLst>
          </p:cNvPr>
          <p:cNvSpPr/>
          <p:nvPr/>
        </p:nvSpPr>
        <p:spPr bwMode="white">
          <a:xfrm>
            <a:off x="9241884" y="3277043"/>
            <a:ext cx="1847008" cy="343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5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