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45ECD72-5E45-83C3-395D-1EC70BF65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110" y="3124200"/>
            <a:ext cx="433578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6FF76E-374E-E410-96D1-797D4C35A9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78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5111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2793CB-8273-102C-AF32-330350DD93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72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64635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F4743E-8619-F457-BE43-72633B28E8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92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21459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5F9ED1-DD47-A44A-5AF9-88ED86AEC6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43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1911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5</cp:revision>
  <dcterms:created xsi:type="dcterms:W3CDTF">2023-08-06T03:37:12Z</dcterms:created>
  <dcterms:modified xsi:type="dcterms:W3CDTF">2023-08-10T10:38:12Z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