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B91100-9495-9A1A-B224-E90EEAE22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3089910"/>
            <a:ext cx="326898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227663-859D-AA7E-018C-89A68B9C6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1A3F75-4930-4289-C7FA-F223A794578A}"/>
              </a:ext>
            </a:extLst>
          </p:cNvPr>
          <p:cNvSpPr/>
          <p:nvPr/>
        </p:nvSpPr>
        <p:spPr bwMode="white">
          <a:xfrm>
            <a:off x="1292132" y="2569803"/>
            <a:ext cx="9520661" cy="61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1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0EC66A-EA85-46C4-BD8F-9CEF32025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E6C2F5-4182-746B-83AC-3CBFB9F93C6A}"/>
              </a:ext>
            </a:extLst>
          </p:cNvPr>
          <p:cNvSpPr/>
          <p:nvPr/>
        </p:nvSpPr>
        <p:spPr bwMode="white">
          <a:xfrm>
            <a:off x="1273090" y="2562604"/>
            <a:ext cx="561719" cy="114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3AE341-FD21-02DB-4126-D7DBDC1FD5B5}"/>
              </a:ext>
            </a:extLst>
          </p:cNvPr>
          <p:cNvSpPr/>
          <p:nvPr/>
        </p:nvSpPr>
        <p:spPr bwMode="white">
          <a:xfrm>
            <a:off x="2253719" y="2409848"/>
            <a:ext cx="542676" cy="51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1584A4-6129-9F89-D438-42516D2E3AFD}"/>
              </a:ext>
            </a:extLst>
          </p:cNvPr>
          <p:cNvSpPr/>
          <p:nvPr/>
        </p:nvSpPr>
        <p:spPr bwMode="white">
          <a:xfrm>
            <a:off x="3957917" y="2390755"/>
            <a:ext cx="542677" cy="45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CCA7E4-264B-D4BA-C7B8-79FF8D402968}"/>
              </a:ext>
            </a:extLst>
          </p:cNvPr>
          <p:cNvSpPr/>
          <p:nvPr/>
        </p:nvSpPr>
        <p:spPr bwMode="white">
          <a:xfrm>
            <a:off x="4900462" y="2362114"/>
            <a:ext cx="561719" cy="51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B559DA-8C32-287F-A09F-86C505886079}"/>
              </a:ext>
            </a:extLst>
          </p:cNvPr>
          <p:cNvSpPr/>
          <p:nvPr/>
        </p:nvSpPr>
        <p:spPr bwMode="white">
          <a:xfrm>
            <a:off x="7670975" y="2362114"/>
            <a:ext cx="552198" cy="50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4E9C28-D6AF-A7DA-34A3-326398F191E0}"/>
              </a:ext>
            </a:extLst>
          </p:cNvPr>
          <p:cNvSpPr/>
          <p:nvPr/>
        </p:nvSpPr>
        <p:spPr bwMode="white">
          <a:xfrm>
            <a:off x="10393884" y="2390755"/>
            <a:ext cx="447471" cy="47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60C31D-3EE5-1683-7E08-45FC3834B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F711E6-BE60-FDD1-4833-6974D8383552}"/>
              </a:ext>
            </a:extLst>
          </p:cNvPr>
          <p:cNvSpPr/>
          <p:nvPr/>
        </p:nvSpPr>
        <p:spPr bwMode="white">
          <a:xfrm>
            <a:off x="2091867" y="2484322"/>
            <a:ext cx="390347" cy="32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039177-A925-BCD4-3112-6E1964CF06F9}"/>
              </a:ext>
            </a:extLst>
          </p:cNvPr>
          <p:cNvSpPr/>
          <p:nvPr/>
        </p:nvSpPr>
        <p:spPr bwMode="white">
          <a:xfrm>
            <a:off x="4452991" y="2474785"/>
            <a:ext cx="752132" cy="324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844BB9-2D69-C95C-5819-B27D9CB810F2}"/>
              </a:ext>
            </a:extLst>
          </p:cNvPr>
          <p:cNvSpPr/>
          <p:nvPr/>
        </p:nvSpPr>
        <p:spPr bwMode="white">
          <a:xfrm>
            <a:off x="7547206" y="2465248"/>
            <a:ext cx="771173" cy="343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D9A127-0CDA-2AF5-64E2-834D76C595C4}"/>
              </a:ext>
            </a:extLst>
          </p:cNvPr>
          <p:cNvSpPr/>
          <p:nvPr/>
        </p:nvSpPr>
        <p:spPr bwMode="white">
          <a:xfrm>
            <a:off x="9908330" y="2465248"/>
            <a:ext cx="1123438" cy="343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D2C2A8-4528-91FC-C91F-7CE8ED723386}"/>
              </a:ext>
            </a:extLst>
          </p:cNvPr>
          <p:cNvSpPr/>
          <p:nvPr/>
        </p:nvSpPr>
        <p:spPr bwMode="white">
          <a:xfrm>
            <a:off x="1920495" y="3733653"/>
            <a:ext cx="1113917" cy="352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3CDF28-8575-C3BC-4CEB-5BB08893B7CD}"/>
              </a:ext>
            </a:extLst>
          </p:cNvPr>
          <p:cNvSpPr/>
          <p:nvPr/>
        </p:nvSpPr>
        <p:spPr bwMode="white">
          <a:xfrm>
            <a:off x="4624363" y="3733653"/>
            <a:ext cx="418909" cy="352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2FDD13-9BA6-8A23-B0E0-F335B8AD95FA}"/>
              </a:ext>
            </a:extLst>
          </p:cNvPr>
          <p:cNvSpPr/>
          <p:nvPr/>
        </p:nvSpPr>
        <p:spPr bwMode="white">
          <a:xfrm>
            <a:off x="7366314" y="3733653"/>
            <a:ext cx="1494743" cy="352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34E7F6-2921-C4C0-2280-A26C177C0866}"/>
              </a:ext>
            </a:extLst>
          </p:cNvPr>
          <p:cNvSpPr/>
          <p:nvPr/>
        </p:nvSpPr>
        <p:spPr bwMode="white">
          <a:xfrm>
            <a:off x="10641420" y="3741659"/>
            <a:ext cx="390347" cy="343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2FE4D-A3CD-FBF4-9B93-960A2ABC5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44902"/>
            <a:ext cx="11520000" cy="269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3FA0968-86A2-1106-AD32-D1F4AB1A2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429000"/>
            <a:ext cx="11520000" cy="3109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9CA23D-0A20-2B2A-2128-E8CCE8DE6246}"/>
              </a:ext>
            </a:extLst>
          </p:cNvPr>
          <p:cNvSpPr/>
          <p:nvPr/>
        </p:nvSpPr>
        <p:spPr bwMode="white">
          <a:xfrm>
            <a:off x="6334016" y="3610235"/>
            <a:ext cx="409388" cy="35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585E99-DA24-E92E-0D73-10C5F8A20CE0}"/>
              </a:ext>
            </a:extLst>
          </p:cNvPr>
          <p:cNvSpPr/>
          <p:nvPr/>
        </p:nvSpPr>
        <p:spPr bwMode="white">
          <a:xfrm>
            <a:off x="8181024" y="4239789"/>
            <a:ext cx="409388" cy="35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5B1B6D-2405-4E64-3D1F-5C9E102AB6A0}"/>
              </a:ext>
            </a:extLst>
          </p:cNvPr>
          <p:cNvSpPr/>
          <p:nvPr/>
        </p:nvSpPr>
        <p:spPr bwMode="white">
          <a:xfrm>
            <a:off x="5058247" y="4878882"/>
            <a:ext cx="409388" cy="35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4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