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C02F82D-7853-71BD-CAA6-10036F969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89910"/>
            <a:ext cx="5943600" cy="678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6586B8-865A-CA48-C976-49C485DE6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77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1083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EA1571-F108-F008-DB60-4C0F5B1FC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99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8D1EE61-8611-0C66-96A5-701C42A72FEB}"/>
              </a:ext>
            </a:extLst>
          </p:cNvPr>
          <p:cNvSpPr/>
          <p:nvPr/>
        </p:nvSpPr>
        <p:spPr bwMode="white">
          <a:xfrm>
            <a:off x="4748132" y="2436283"/>
            <a:ext cx="361785" cy="33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DEE059-2CAB-515F-43B9-EE9EF97340B7}"/>
              </a:ext>
            </a:extLst>
          </p:cNvPr>
          <p:cNvSpPr/>
          <p:nvPr/>
        </p:nvSpPr>
        <p:spPr bwMode="white">
          <a:xfrm>
            <a:off x="3348595" y="3326861"/>
            <a:ext cx="352265" cy="482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4A0FD9-2D38-5924-EB8B-BBFC815F97F1}"/>
              </a:ext>
            </a:extLst>
          </p:cNvPr>
          <p:cNvSpPr/>
          <p:nvPr/>
        </p:nvSpPr>
        <p:spPr bwMode="white">
          <a:xfrm>
            <a:off x="6452330" y="3326861"/>
            <a:ext cx="387890" cy="482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4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1CA9C9-8766-FC72-FBAE-74EA4B4EB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45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CD10772-6222-D389-AB4D-5C5A7C30EA2D}"/>
              </a:ext>
            </a:extLst>
          </p:cNvPr>
          <p:cNvSpPr/>
          <p:nvPr/>
        </p:nvSpPr>
        <p:spPr bwMode="white">
          <a:xfrm>
            <a:off x="4748132" y="2196996"/>
            <a:ext cx="361785" cy="333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6C8835-632D-8A95-A160-7F4B603B0EA3}"/>
              </a:ext>
            </a:extLst>
          </p:cNvPr>
          <p:cNvSpPr/>
          <p:nvPr/>
        </p:nvSpPr>
        <p:spPr bwMode="white">
          <a:xfrm>
            <a:off x="2625024" y="3083668"/>
            <a:ext cx="352264" cy="485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B75CD6-ED08-381B-209E-AAE567D82A98}"/>
              </a:ext>
            </a:extLst>
          </p:cNvPr>
          <p:cNvSpPr/>
          <p:nvPr/>
        </p:nvSpPr>
        <p:spPr bwMode="white">
          <a:xfrm>
            <a:off x="5719239" y="3083668"/>
            <a:ext cx="352264" cy="485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9E30EB-0ED3-8DE5-8E93-7F94E0EB9691}"/>
              </a:ext>
            </a:extLst>
          </p:cNvPr>
          <p:cNvSpPr/>
          <p:nvPr/>
        </p:nvSpPr>
        <p:spPr bwMode="white">
          <a:xfrm>
            <a:off x="3272429" y="3893159"/>
            <a:ext cx="752132" cy="333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6009CCE-E5CF-8013-9FA3-ABB110ED4009}"/>
              </a:ext>
            </a:extLst>
          </p:cNvPr>
          <p:cNvSpPr/>
          <p:nvPr/>
        </p:nvSpPr>
        <p:spPr bwMode="white">
          <a:xfrm>
            <a:off x="6214314" y="3883630"/>
            <a:ext cx="780694" cy="343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7CA0EF8-EC43-F1EF-3DA7-EAEED4EF13FE}"/>
              </a:ext>
            </a:extLst>
          </p:cNvPr>
          <p:cNvSpPr/>
          <p:nvPr/>
        </p:nvSpPr>
        <p:spPr bwMode="white">
          <a:xfrm>
            <a:off x="8346942" y="3893159"/>
            <a:ext cx="771173" cy="333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F964776-66D5-2DF9-4E58-0B2D962F0AA9}"/>
              </a:ext>
            </a:extLst>
          </p:cNvPr>
          <p:cNvSpPr/>
          <p:nvPr/>
        </p:nvSpPr>
        <p:spPr bwMode="white">
          <a:xfrm>
            <a:off x="10584297" y="3883630"/>
            <a:ext cx="780695" cy="343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3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6CDAE4-FEDF-C6DF-38DB-AAA857B6C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89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BFC613E-9738-8A10-9C98-232C19B0D50D}"/>
              </a:ext>
            </a:extLst>
          </p:cNvPr>
          <p:cNvSpPr/>
          <p:nvPr/>
        </p:nvSpPr>
        <p:spPr bwMode="white">
          <a:xfrm>
            <a:off x="4719570" y="2438026"/>
            <a:ext cx="761652" cy="334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C98332-B085-97FB-D19D-6E4B968C8E34}"/>
              </a:ext>
            </a:extLst>
          </p:cNvPr>
          <p:cNvSpPr/>
          <p:nvPr/>
        </p:nvSpPr>
        <p:spPr bwMode="white">
          <a:xfrm>
            <a:off x="7290148" y="2438026"/>
            <a:ext cx="761652" cy="334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2ED939-E9FB-037F-8823-3C16428060EE}"/>
              </a:ext>
            </a:extLst>
          </p:cNvPr>
          <p:cNvSpPr/>
          <p:nvPr/>
        </p:nvSpPr>
        <p:spPr bwMode="white">
          <a:xfrm>
            <a:off x="9127636" y="2428481"/>
            <a:ext cx="771173" cy="343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D3F413-1BE8-A835-CBE2-0C53D84F0401}"/>
              </a:ext>
            </a:extLst>
          </p:cNvPr>
          <p:cNvSpPr/>
          <p:nvPr/>
        </p:nvSpPr>
        <p:spPr bwMode="white">
          <a:xfrm>
            <a:off x="11517322" y="2418937"/>
            <a:ext cx="399867" cy="353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8D383B-D9AF-C80B-CAC9-A3A21B3AFD80}"/>
              </a:ext>
            </a:extLst>
          </p:cNvPr>
          <p:cNvSpPr/>
          <p:nvPr/>
        </p:nvSpPr>
        <p:spPr bwMode="white">
          <a:xfrm>
            <a:off x="501917" y="3230227"/>
            <a:ext cx="428429" cy="334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CD2629-B084-F794-B51F-499FD7C3A0B4}"/>
              </a:ext>
            </a:extLst>
          </p:cNvPr>
          <p:cNvSpPr/>
          <p:nvPr/>
        </p:nvSpPr>
        <p:spPr bwMode="white">
          <a:xfrm>
            <a:off x="3272429" y="3239772"/>
            <a:ext cx="761652" cy="334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9910EF-AF76-84AD-1EA6-12526241A6B1}"/>
              </a:ext>
            </a:extLst>
          </p:cNvPr>
          <p:cNvSpPr/>
          <p:nvPr/>
        </p:nvSpPr>
        <p:spPr bwMode="white">
          <a:xfrm>
            <a:off x="5128958" y="3230227"/>
            <a:ext cx="780694" cy="343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D690405-7C81-2C33-8596-823A509EEDA4}"/>
              </a:ext>
            </a:extLst>
          </p:cNvPr>
          <p:cNvSpPr/>
          <p:nvPr/>
        </p:nvSpPr>
        <p:spPr bwMode="white">
          <a:xfrm>
            <a:off x="9632231" y="3230227"/>
            <a:ext cx="409388" cy="334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AAC43A9-0903-BCE0-A1C0-DA80E7DFE1BB}"/>
              </a:ext>
            </a:extLst>
          </p:cNvPr>
          <p:cNvSpPr/>
          <p:nvPr/>
        </p:nvSpPr>
        <p:spPr bwMode="white">
          <a:xfrm>
            <a:off x="1263570" y="4031973"/>
            <a:ext cx="771173" cy="343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FFB3BAD-027B-3C23-94FA-52EAD6A66C0B}"/>
              </a:ext>
            </a:extLst>
          </p:cNvPr>
          <p:cNvSpPr/>
          <p:nvPr/>
        </p:nvSpPr>
        <p:spPr bwMode="white">
          <a:xfrm>
            <a:off x="6185752" y="4031973"/>
            <a:ext cx="761652" cy="343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8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