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E72E3B3-FBF8-AE1F-4F87-6D84A0AF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90" y="3074670"/>
            <a:ext cx="4351020" cy="708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DAA02C-53E3-C8E9-8BF6-3A3F60A82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6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691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404B4C-7C35-F650-5209-1B4B568C8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7894"/>
            <a:ext cx="11520000" cy="2557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069D03ED-C1CD-5316-0C74-91D754431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0" y="3033814"/>
            <a:ext cx="11520000" cy="354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58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9F36B2-70FC-6BFB-63AA-DE633427B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33617"/>
            <a:ext cx="11520000" cy="2240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11FB344-9898-7F8C-2EF6-802C444C8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626621"/>
            <a:ext cx="11520000" cy="4118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111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