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C5E97D-9B92-0537-1484-4F085DF1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30" y="3120390"/>
            <a:ext cx="3329940" cy="617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8F60B7-7479-0AA3-4FD8-350D70160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25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8CE2E5-D780-9567-4093-9CB5B7CF388B}"/>
              </a:ext>
            </a:extLst>
          </p:cNvPr>
          <p:cNvSpPr/>
          <p:nvPr/>
        </p:nvSpPr>
        <p:spPr bwMode="white">
          <a:xfrm>
            <a:off x="1558710" y="1634248"/>
            <a:ext cx="428429" cy="36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B26DA6-0089-5AD3-C575-E15305D8EE31}"/>
              </a:ext>
            </a:extLst>
          </p:cNvPr>
          <p:cNvSpPr/>
          <p:nvPr/>
        </p:nvSpPr>
        <p:spPr bwMode="white">
          <a:xfrm>
            <a:off x="2805917" y="1732701"/>
            <a:ext cx="380826" cy="27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0B5C1D-1448-1FE6-809B-81873CE7B501}"/>
              </a:ext>
            </a:extLst>
          </p:cNvPr>
          <p:cNvSpPr/>
          <p:nvPr/>
        </p:nvSpPr>
        <p:spPr bwMode="white">
          <a:xfrm>
            <a:off x="4519636" y="1723148"/>
            <a:ext cx="618842" cy="27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579597-91CD-50AC-BBD0-CB20002CC36A}"/>
              </a:ext>
            </a:extLst>
          </p:cNvPr>
          <p:cNvSpPr/>
          <p:nvPr/>
        </p:nvSpPr>
        <p:spPr bwMode="white">
          <a:xfrm>
            <a:off x="6271438" y="1634248"/>
            <a:ext cx="514115" cy="36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C500C1-3DF6-FC96-C94B-D1AD4B00A9C7}"/>
              </a:ext>
            </a:extLst>
          </p:cNvPr>
          <p:cNvSpPr/>
          <p:nvPr/>
        </p:nvSpPr>
        <p:spPr bwMode="white">
          <a:xfrm>
            <a:off x="7899471" y="1634248"/>
            <a:ext cx="199933" cy="36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9637D11-BA10-0423-3118-F1BCFAF63A99}"/>
              </a:ext>
            </a:extLst>
          </p:cNvPr>
          <p:cNvSpPr/>
          <p:nvPr/>
        </p:nvSpPr>
        <p:spPr bwMode="white">
          <a:xfrm>
            <a:off x="9327570" y="1634248"/>
            <a:ext cx="523636" cy="36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021D04F-E5C3-7C49-C58E-2B75D96ECE96}"/>
              </a:ext>
            </a:extLst>
          </p:cNvPr>
          <p:cNvSpPr/>
          <p:nvPr/>
        </p:nvSpPr>
        <p:spPr bwMode="white">
          <a:xfrm>
            <a:off x="11069851" y="1634248"/>
            <a:ext cx="418909" cy="36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4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A61C56-4304-EA5F-611B-C3572554C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7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494B49-976F-52A0-64D1-6044A8B3B195}"/>
              </a:ext>
            </a:extLst>
          </p:cNvPr>
          <p:cNvSpPr/>
          <p:nvPr/>
        </p:nvSpPr>
        <p:spPr bwMode="white">
          <a:xfrm>
            <a:off x="2377487" y="1901047"/>
            <a:ext cx="333222" cy="26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89BC46-0307-3886-B83B-098C5C05113A}"/>
              </a:ext>
            </a:extLst>
          </p:cNvPr>
          <p:cNvSpPr/>
          <p:nvPr/>
        </p:nvSpPr>
        <p:spPr bwMode="white">
          <a:xfrm>
            <a:off x="3291471" y="1862949"/>
            <a:ext cx="384417" cy="4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881B85-1FCD-344E-B78D-7487E9B217A2}"/>
              </a:ext>
            </a:extLst>
          </p:cNvPr>
          <p:cNvSpPr/>
          <p:nvPr/>
        </p:nvSpPr>
        <p:spPr bwMode="white">
          <a:xfrm>
            <a:off x="4186413" y="1939143"/>
            <a:ext cx="447471" cy="56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6969DD-1ABF-737C-4465-4B4F95F36A5B}"/>
              </a:ext>
            </a:extLst>
          </p:cNvPr>
          <p:cNvSpPr/>
          <p:nvPr/>
        </p:nvSpPr>
        <p:spPr bwMode="white">
          <a:xfrm>
            <a:off x="5738280" y="2034390"/>
            <a:ext cx="238016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6D4DA4-193F-56A4-B9A1-9F86E349619E}"/>
              </a:ext>
            </a:extLst>
          </p:cNvPr>
          <p:cNvSpPr/>
          <p:nvPr/>
        </p:nvSpPr>
        <p:spPr bwMode="white">
          <a:xfrm>
            <a:off x="8651603" y="2072488"/>
            <a:ext cx="380826" cy="21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C9D667-3BC3-E746-E9D4-C18CD5DEA8BE}"/>
              </a:ext>
            </a:extLst>
          </p:cNvPr>
          <p:cNvSpPr/>
          <p:nvPr/>
        </p:nvSpPr>
        <p:spPr bwMode="white">
          <a:xfrm>
            <a:off x="2463173" y="3017520"/>
            <a:ext cx="142809" cy="207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0819438-34A8-AA10-5877-1C0A571DF998}"/>
              </a:ext>
            </a:extLst>
          </p:cNvPr>
          <p:cNvSpPr/>
          <p:nvPr/>
        </p:nvSpPr>
        <p:spPr bwMode="white">
          <a:xfrm>
            <a:off x="3291471" y="3017521"/>
            <a:ext cx="314180" cy="540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5DEEC33-2A2B-CB0B-5461-33BA51D85208}"/>
              </a:ext>
            </a:extLst>
          </p:cNvPr>
          <p:cNvSpPr/>
          <p:nvPr/>
        </p:nvSpPr>
        <p:spPr bwMode="white">
          <a:xfrm>
            <a:off x="4224495" y="3063043"/>
            <a:ext cx="342743" cy="56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184949E-3850-BBF4-6426-A3C80B076519}"/>
              </a:ext>
            </a:extLst>
          </p:cNvPr>
          <p:cNvSpPr/>
          <p:nvPr/>
        </p:nvSpPr>
        <p:spPr bwMode="white">
          <a:xfrm>
            <a:off x="5138479" y="3063044"/>
            <a:ext cx="333223" cy="57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B6A7C87-35CB-540A-7F4F-D102D7FD02B9}"/>
              </a:ext>
            </a:extLst>
          </p:cNvPr>
          <p:cNvSpPr/>
          <p:nvPr/>
        </p:nvSpPr>
        <p:spPr bwMode="white">
          <a:xfrm>
            <a:off x="6052462" y="3063044"/>
            <a:ext cx="333223" cy="56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BF1C19C-F961-FB34-3416-FCB5C53A7EFA}"/>
              </a:ext>
            </a:extLst>
          </p:cNvPr>
          <p:cNvSpPr/>
          <p:nvPr/>
        </p:nvSpPr>
        <p:spPr bwMode="white">
          <a:xfrm>
            <a:off x="6966446" y="3017521"/>
            <a:ext cx="333223" cy="540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567715E-7949-38B0-7B7D-AD3C2724892E}"/>
              </a:ext>
            </a:extLst>
          </p:cNvPr>
          <p:cNvSpPr/>
          <p:nvPr/>
        </p:nvSpPr>
        <p:spPr bwMode="white">
          <a:xfrm>
            <a:off x="8480231" y="3186862"/>
            <a:ext cx="238016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8894ACB-F1FE-098E-C383-F784C72D47BE}"/>
              </a:ext>
            </a:extLst>
          </p:cNvPr>
          <p:cNvSpPr/>
          <p:nvPr/>
        </p:nvSpPr>
        <p:spPr bwMode="white">
          <a:xfrm>
            <a:off x="10698545" y="3158288"/>
            <a:ext cx="742611" cy="323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F5044C6-FBB8-1669-49DE-15A4AE7AB8CF}"/>
              </a:ext>
            </a:extLst>
          </p:cNvPr>
          <p:cNvSpPr/>
          <p:nvPr/>
        </p:nvSpPr>
        <p:spPr bwMode="white">
          <a:xfrm>
            <a:off x="4148331" y="4201228"/>
            <a:ext cx="409387" cy="538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F19D893-F92F-0D12-3107-C1813776F356}"/>
              </a:ext>
            </a:extLst>
          </p:cNvPr>
          <p:cNvSpPr/>
          <p:nvPr/>
        </p:nvSpPr>
        <p:spPr bwMode="white">
          <a:xfrm>
            <a:off x="5062314" y="4201228"/>
            <a:ext cx="409388" cy="59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7BC4AAC-0E9A-BB80-6723-7BE165C9CFAC}"/>
              </a:ext>
            </a:extLst>
          </p:cNvPr>
          <p:cNvSpPr/>
          <p:nvPr/>
        </p:nvSpPr>
        <p:spPr bwMode="white">
          <a:xfrm>
            <a:off x="5957256" y="4210755"/>
            <a:ext cx="418909" cy="528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927D4C7-7043-D161-16DC-4F21382EA082}"/>
              </a:ext>
            </a:extLst>
          </p:cNvPr>
          <p:cNvSpPr/>
          <p:nvPr/>
        </p:nvSpPr>
        <p:spPr bwMode="white">
          <a:xfrm>
            <a:off x="6871239" y="4210754"/>
            <a:ext cx="542677" cy="59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96B4FC6-A5A5-BA3E-5348-161CD9BA9390}"/>
              </a:ext>
            </a:extLst>
          </p:cNvPr>
          <p:cNvSpPr/>
          <p:nvPr/>
        </p:nvSpPr>
        <p:spPr bwMode="white">
          <a:xfrm>
            <a:off x="8480231" y="4339335"/>
            <a:ext cx="238016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F2933F1-5AAF-FD71-4F2A-0719742F5A1A}"/>
              </a:ext>
            </a:extLst>
          </p:cNvPr>
          <p:cNvSpPr/>
          <p:nvPr/>
        </p:nvSpPr>
        <p:spPr bwMode="white">
          <a:xfrm>
            <a:off x="10679504" y="4301236"/>
            <a:ext cx="771173" cy="342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590D6D0-8F21-80B8-6F46-BE233E391CFA}"/>
              </a:ext>
            </a:extLst>
          </p:cNvPr>
          <p:cNvSpPr/>
          <p:nvPr/>
        </p:nvSpPr>
        <p:spPr bwMode="white">
          <a:xfrm>
            <a:off x="2420329" y="4140554"/>
            <a:ext cx="371305" cy="26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07772AA9-06B7-0108-22B6-D1FEE0DBDDCD}"/>
              </a:ext>
            </a:extLst>
          </p:cNvPr>
          <p:cNvSpPr/>
          <p:nvPr/>
        </p:nvSpPr>
        <p:spPr bwMode="white">
          <a:xfrm>
            <a:off x="3234346" y="4201229"/>
            <a:ext cx="441542" cy="300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426D12-67D2-000B-C36B-38784B7FA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34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D9A539-FB29-D3BF-CBCB-3D82C9FB2B39}"/>
              </a:ext>
            </a:extLst>
          </p:cNvPr>
          <p:cNvSpPr/>
          <p:nvPr/>
        </p:nvSpPr>
        <p:spPr bwMode="white">
          <a:xfrm>
            <a:off x="1473024" y="2686789"/>
            <a:ext cx="352264" cy="324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A94F31-7032-80A1-4BBD-955CA47AE5EF}"/>
              </a:ext>
            </a:extLst>
          </p:cNvPr>
          <p:cNvSpPr/>
          <p:nvPr/>
        </p:nvSpPr>
        <p:spPr bwMode="white">
          <a:xfrm>
            <a:off x="3262909" y="2686789"/>
            <a:ext cx="361785" cy="324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E55FE6-1016-1E54-69BA-768A32C85674}"/>
              </a:ext>
            </a:extLst>
          </p:cNvPr>
          <p:cNvSpPr/>
          <p:nvPr/>
        </p:nvSpPr>
        <p:spPr bwMode="white">
          <a:xfrm>
            <a:off x="5052793" y="2686789"/>
            <a:ext cx="361785" cy="324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0A5D93-0A04-96F1-B2EC-7DDCEBD5CDAF}"/>
              </a:ext>
            </a:extLst>
          </p:cNvPr>
          <p:cNvSpPr/>
          <p:nvPr/>
        </p:nvSpPr>
        <p:spPr bwMode="white">
          <a:xfrm>
            <a:off x="7175900" y="2696336"/>
            <a:ext cx="399867" cy="315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A646A3-5EAB-4AF8-8EF8-B942B55BBAC4}"/>
              </a:ext>
            </a:extLst>
          </p:cNvPr>
          <p:cNvSpPr/>
          <p:nvPr/>
        </p:nvSpPr>
        <p:spPr bwMode="white">
          <a:xfrm>
            <a:off x="9337090" y="2696336"/>
            <a:ext cx="380826" cy="315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42E09A-44D4-1D86-6C79-18774415567D}"/>
              </a:ext>
            </a:extLst>
          </p:cNvPr>
          <p:cNvSpPr/>
          <p:nvPr/>
        </p:nvSpPr>
        <p:spPr bwMode="white">
          <a:xfrm>
            <a:off x="10746148" y="2696336"/>
            <a:ext cx="399867" cy="315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4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082279-2272-61B9-C7FA-E2D5CA63D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0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704245-7D2A-93F4-0438-A2D904A863F4}"/>
              </a:ext>
            </a:extLst>
          </p:cNvPr>
          <p:cNvSpPr/>
          <p:nvPr/>
        </p:nvSpPr>
        <p:spPr bwMode="white">
          <a:xfrm>
            <a:off x="7261586" y="2464961"/>
            <a:ext cx="1123439" cy="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6C7FF6-291B-426A-D760-5EBA7A5ED7D6}"/>
              </a:ext>
            </a:extLst>
          </p:cNvPr>
          <p:cNvSpPr/>
          <p:nvPr/>
        </p:nvSpPr>
        <p:spPr bwMode="white">
          <a:xfrm>
            <a:off x="8813454" y="2464961"/>
            <a:ext cx="885421" cy="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30A3B2-51A1-226E-DF93-B0C734629437}"/>
              </a:ext>
            </a:extLst>
          </p:cNvPr>
          <p:cNvSpPr/>
          <p:nvPr/>
        </p:nvSpPr>
        <p:spPr bwMode="white">
          <a:xfrm>
            <a:off x="7204462" y="3342209"/>
            <a:ext cx="2265917" cy="3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0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8E955A-A5E3-5D94-BCC8-B6E628A79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7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4786DF-0D0F-A3BD-8267-135EAFF713F7}"/>
              </a:ext>
            </a:extLst>
          </p:cNvPr>
          <p:cNvSpPr/>
          <p:nvPr/>
        </p:nvSpPr>
        <p:spPr bwMode="white">
          <a:xfrm>
            <a:off x="10650942" y="1520875"/>
            <a:ext cx="704528" cy="352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8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