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7F3DF55-0503-7CE4-2F7E-90478BEBA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0" y="2902896"/>
            <a:ext cx="4389120" cy="838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8760BB3-564A-40E2-39CE-836E027FA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60" y="4059952"/>
            <a:ext cx="3535680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0919B3-92DA-D581-0399-92D7B1EBC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79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E53A2C4-E593-5E8A-218F-CD39FA2F3FF1}"/>
              </a:ext>
            </a:extLst>
          </p:cNvPr>
          <p:cNvSpPr/>
          <p:nvPr/>
        </p:nvSpPr>
        <p:spPr bwMode="white">
          <a:xfrm>
            <a:off x="2406048" y="1974715"/>
            <a:ext cx="502522" cy="461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F37B469-E2F7-C365-3915-C508322EDEC1}"/>
              </a:ext>
            </a:extLst>
          </p:cNvPr>
          <p:cNvSpPr/>
          <p:nvPr/>
        </p:nvSpPr>
        <p:spPr bwMode="white">
          <a:xfrm>
            <a:off x="4870441" y="1974714"/>
            <a:ext cx="654870" cy="461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52BC83F-D75A-DB24-1F90-5FE6C99CF5C8}"/>
              </a:ext>
            </a:extLst>
          </p:cNvPr>
          <p:cNvSpPr/>
          <p:nvPr/>
        </p:nvSpPr>
        <p:spPr bwMode="white">
          <a:xfrm>
            <a:off x="6916366" y="1974714"/>
            <a:ext cx="802212" cy="461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6A9B5B9-858B-07B0-67CF-333552EB4C78}"/>
              </a:ext>
            </a:extLst>
          </p:cNvPr>
          <p:cNvSpPr/>
          <p:nvPr/>
        </p:nvSpPr>
        <p:spPr bwMode="white">
          <a:xfrm>
            <a:off x="9680448" y="1974713"/>
            <a:ext cx="551584" cy="461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5EE0373-F478-AFFC-D501-0BA0247CC92F}"/>
              </a:ext>
            </a:extLst>
          </p:cNvPr>
          <p:cNvSpPr/>
          <p:nvPr/>
        </p:nvSpPr>
        <p:spPr bwMode="white">
          <a:xfrm>
            <a:off x="2539338" y="3137830"/>
            <a:ext cx="369232" cy="461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37D7DB3-4642-F5DC-C5ED-B5F7E7BC433B}"/>
              </a:ext>
            </a:extLst>
          </p:cNvPr>
          <p:cNvSpPr/>
          <p:nvPr/>
        </p:nvSpPr>
        <p:spPr bwMode="white">
          <a:xfrm>
            <a:off x="5035824" y="3137830"/>
            <a:ext cx="489485" cy="461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0EDA98B-0EAF-60D5-89E5-96D7CFF4C7C1}"/>
              </a:ext>
            </a:extLst>
          </p:cNvPr>
          <p:cNvSpPr/>
          <p:nvPr/>
        </p:nvSpPr>
        <p:spPr bwMode="white">
          <a:xfrm>
            <a:off x="7652563" y="3035030"/>
            <a:ext cx="802212" cy="564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367D846-627D-F36D-0CAB-C74DF55BAE0B}"/>
              </a:ext>
            </a:extLst>
          </p:cNvPr>
          <p:cNvSpPr/>
          <p:nvPr/>
        </p:nvSpPr>
        <p:spPr bwMode="white">
          <a:xfrm>
            <a:off x="9652661" y="3137830"/>
            <a:ext cx="929367" cy="461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AF33908A-08E9-4045-1E9C-070A8A0EE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027404"/>
            <a:ext cx="11520000" cy="2635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A5CDC07-3C96-E745-0539-FFC7264D4DFD}"/>
              </a:ext>
            </a:extLst>
          </p:cNvPr>
          <p:cNvSpPr/>
          <p:nvPr/>
        </p:nvSpPr>
        <p:spPr bwMode="white">
          <a:xfrm>
            <a:off x="2044264" y="5803417"/>
            <a:ext cx="456991" cy="525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587C3EC-12A3-C121-13BF-807C8A989B89}"/>
              </a:ext>
            </a:extLst>
          </p:cNvPr>
          <p:cNvSpPr/>
          <p:nvPr/>
        </p:nvSpPr>
        <p:spPr bwMode="white">
          <a:xfrm>
            <a:off x="2891603" y="5755675"/>
            <a:ext cx="590280" cy="592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6E2B97B-A472-A60F-8633-50F473C8BB87}"/>
              </a:ext>
            </a:extLst>
          </p:cNvPr>
          <p:cNvSpPr/>
          <p:nvPr/>
        </p:nvSpPr>
        <p:spPr bwMode="white">
          <a:xfrm>
            <a:off x="4652925" y="5784320"/>
            <a:ext cx="542677" cy="534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5730FF9-A7C2-ECCE-A33F-6C48D0B000BC}"/>
              </a:ext>
            </a:extLst>
          </p:cNvPr>
          <p:cNvSpPr/>
          <p:nvPr/>
        </p:nvSpPr>
        <p:spPr bwMode="white">
          <a:xfrm>
            <a:off x="6423768" y="5803417"/>
            <a:ext cx="485553" cy="506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1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8AB854-5787-8233-E1DE-3BF71AE235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55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D7B5B8F-919A-ECE8-71D2-315DFE47E823}"/>
              </a:ext>
            </a:extLst>
          </p:cNvPr>
          <p:cNvSpPr/>
          <p:nvPr/>
        </p:nvSpPr>
        <p:spPr bwMode="white">
          <a:xfrm>
            <a:off x="1406380" y="2745386"/>
            <a:ext cx="771173" cy="334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9D5BFD6-C960-9668-D81F-000FF054BBFB}"/>
              </a:ext>
            </a:extLst>
          </p:cNvPr>
          <p:cNvSpPr/>
          <p:nvPr/>
        </p:nvSpPr>
        <p:spPr bwMode="white">
          <a:xfrm>
            <a:off x="5347933" y="2754940"/>
            <a:ext cx="752132" cy="334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6160CF6-9D41-30EA-8EC9-041BA8087BD8}"/>
              </a:ext>
            </a:extLst>
          </p:cNvPr>
          <p:cNvSpPr/>
          <p:nvPr/>
        </p:nvSpPr>
        <p:spPr bwMode="white">
          <a:xfrm>
            <a:off x="9270446" y="2754940"/>
            <a:ext cx="761652" cy="315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A57E4063-5478-CAA1-F5C9-7E127FED0B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787789"/>
            <a:ext cx="11520000" cy="2137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72FE6A0-14B9-04B4-1EA7-7060B0BE728C}"/>
              </a:ext>
            </a:extLst>
          </p:cNvPr>
          <p:cNvSpPr/>
          <p:nvPr/>
        </p:nvSpPr>
        <p:spPr bwMode="white">
          <a:xfrm>
            <a:off x="4462512" y="5467568"/>
            <a:ext cx="742611" cy="343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DE658B7-A10F-8002-7F24-D1D504C8221C}"/>
              </a:ext>
            </a:extLst>
          </p:cNvPr>
          <p:cNvSpPr/>
          <p:nvPr/>
        </p:nvSpPr>
        <p:spPr bwMode="white">
          <a:xfrm>
            <a:off x="7261586" y="5467568"/>
            <a:ext cx="2180231" cy="353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3EB99BC-CA7E-6F12-4C31-7E4EC5B5770D}"/>
              </a:ext>
            </a:extLst>
          </p:cNvPr>
          <p:cNvSpPr/>
          <p:nvPr/>
        </p:nvSpPr>
        <p:spPr bwMode="white">
          <a:xfrm>
            <a:off x="10279636" y="5467568"/>
            <a:ext cx="742611" cy="343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86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EA3827-1657-F96D-62CC-6D4FEF4968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67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2E505B8-BF10-3F65-001F-CD3FFB22E7E4}"/>
              </a:ext>
            </a:extLst>
          </p:cNvPr>
          <p:cNvSpPr/>
          <p:nvPr/>
        </p:nvSpPr>
        <p:spPr bwMode="white">
          <a:xfrm>
            <a:off x="8080363" y="3075674"/>
            <a:ext cx="399867" cy="343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69132CA-048E-18AA-9378-3D58DC2A9061}"/>
              </a:ext>
            </a:extLst>
          </p:cNvPr>
          <p:cNvSpPr/>
          <p:nvPr/>
        </p:nvSpPr>
        <p:spPr bwMode="white">
          <a:xfrm>
            <a:off x="10260595" y="3075674"/>
            <a:ext cx="399867" cy="333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2656B4F-FF13-89CE-8B0D-271987460700}"/>
              </a:ext>
            </a:extLst>
          </p:cNvPr>
          <p:cNvSpPr/>
          <p:nvPr/>
        </p:nvSpPr>
        <p:spPr bwMode="white">
          <a:xfrm>
            <a:off x="4624363" y="3695588"/>
            <a:ext cx="399867" cy="343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58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5</cp:revision>
  <dcterms:created xsi:type="dcterms:W3CDTF">2023-08-06T03:37:12Z</dcterms:created>
  <dcterms:modified xsi:type="dcterms:W3CDTF">2023-08-10T10:34:01Z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