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DD389B6-A335-EAAD-FD37-DEBE29D9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0" y="3086100"/>
            <a:ext cx="273558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5BC98F-CA74-6D8E-EAB6-9F8B4BA5B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611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2ADAE7-8675-0202-F047-B91CC8399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4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537B93-5FC2-E3CD-FCF8-51A15BF9E408}"/>
              </a:ext>
            </a:extLst>
          </p:cNvPr>
          <p:cNvSpPr/>
          <p:nvPr/>
        </p:nvSpPr>
        <p:spPr bwMode="white">
          <a:xfrm>
            <a:off x="6033421" y="1521157"/>
            <a:ext cx="5883768" cy="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65CA65-3975-57B2-CFAC-6B7F5004C63B}"/>
              </a:ext>
            </a:extLst>
          </p:cNvPr>
          <p:cNvSpPr/>
          <p:nvPr/>
        </p:nvSpPr>
        <p:spPr bwMode="white">
          <a:xfrm>
            <a:off x="501917" y="2455841"/>
            <a:ext cx="2494413" cy="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257763-C673-80DE-F2A7-88077BEEE3AF}"/>
              </a:ext>
            </a:extLst>
          </p:cNvPr>
          <p:cNvSpPr/>
          <p:nvPr/>
        </p:nvSpPr>
        <p:spPr bwMode="white">
          <a:xfrm>
            <a:off x="2882082" y="2703818"/>
            <a:ext cx="247537" cy="257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A68DF2-3437-2C73-37AC-8F225AB135F8}"/>
              </a:ext>
            </a:extLst>
          </p:cNvPr>
          <p:cNvSpPr/>
          <p:nvPr/>
        </p:nvSpPr>
        <p:spPr bwMode="white">
          <a:xfrm>
            <a:off x="1901454" y="3953242"/>
            <a:ext cx="390347" cy="324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225331-137E-B44F-FF1F-85BAC0AE5C36}"/>
              </a:ext>
            </a:extLst>
          </p:cNvPr>
          <p:cNvSpPr/>
          <p:nvPr/>
        </p:nvSpPr>
        <p:spPr bwMode="white">
          <a:xfrm>
            <a:off x="5528826" y="3934167"/>
            <a:ext cx="399867" cy="343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DDC362-AD4F-3C5F-0095-3221C6C1D209}"/>
              </a:ext>
            </a:extLst>
          </p:cNvPr>
          <p:cNvSpPr/>
          <p:nvPr/>
        </p:nvSpPr>
        <p:spPr bwMode="white">
          <a:xfrm>
            <a:off x="9175239" y="3934167"/>
            <a:ext cx="371305" cy="343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5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F545E1-CC74-AA4C-50B9-14CD76402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1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AEADFA-9EA8-873A-4766-B52E71B6DD3C}"/>
              </a:ext>
            </a:extLst>
          </p:cNvPr>
          <p:cNvSpPr/>
          <p:nvPr/>
        </p:nvSpPr>
        <p:spPr bwMode="white">
          <a:xfrm>
            <a:off x="6128628" y="2683547"/>
            <a:ext cx="2284958" cy="3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8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80E35D-1BFB-37B7-586F-1FFA02200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1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B86C81-CF78-8728-C94B-77901F06D19C}"/>
              </a:ext>
            </a:extLst>
          </p:cNvPr>
          <p:cNvSpPr/>
          <p:nvPr/>
        </p:nvSpPr>
        <p:spPr bwMode="white">
          <a:xfrm>
            <a:off x="4976628" y="3434270"/>
            <a:ext cx="409388" cy="352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6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