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4" r:id="rId4"/>
    <p:sldId id="263" r:id="rId5"/>
    <p:sldId id="262" r:id="rId6"/>
    <p:sldId id="261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8D2F9B5-74E9-17CE-3801-5E1910AB4F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870" y="3093720"/>
            <a:ext cx="4366260" cy="6705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0DD4A2B-F5BA-49BE-539B-6C09EDF327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372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766937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AAC4354-5E2D-46C1-BA13-4CD75D783F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423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286802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C5D1990-9BA9-A424-7E3D-B6B7DDF8DB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604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601164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5C62C92-DBFA-A357-1B18-0AC089CC6F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08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>
            <a:extLst>
              <a:ext uri="{FF2B5EF4-FFF2-40B4-BE49-F238E27FC236}">
                <a16:creationId xmlns:a16="http://schemas.microsoft.com/office/drawing/2014/main" id="{AEE09D27-4686-9555-2886-5DB391617E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775930"/>
            <a:ext cx="11520000" cy="12745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084825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HONOR</cp:lastModifiedBy>
  <cp:revision>5</cp:revision>
  <dcterms:created xsi:type="dcterms:W3CDTF">2023-08-06T03:37:12Z</dcterms:created>
  <dcterms:modified xsi:type="dcterms:W3CDTF">2023-08-10T10:32:18Z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