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9E22DF4-EC5A-8035-9C98-060BE2C9A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105150"/>
            <a:ext cx="25146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8CB8DA-EE3C-9D90-FE45-07E198E3B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6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0EE08F-4364-529A-F74C-5DD92F8B1BA2}"/>
              </a:ext>
            </a:extLst>
          </p:cNvPr>
          <p:cNvSpPr/>
          <p:nvPr/>
        </p:nvSpPr>
        <p:spPr bwMode="white">
          <a:xfrm>
            <a:off x="1530148" y="2763076"/>
            <a:ext cx="9692033" cy="611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78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1755AA-0FDE-DABB-C679-2D739CB2C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60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092585-E9BE-A72F-F098-08E2B104D2B7}"/>
              </a:ext>
            </a:extLst>
          </p:cNvPr>
          <p:cNvSpPr/>
          <p:nvPr/>
        </p:nvSpPr>
        <p:spPr bwMode="white">
          <a:xfrm>
            <a:off x="1292132" y="2246369"/>
            <a:ext cx="533157" cy="543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625B50-D125-C686-F5E8-A141934210A3}"/>
              </a:ext>
            </a:extLst>
          </p:cNvPr>
          <p:cNvSpPr/>
          <p:nvPr/>
        </p:nvSpPr>
        <p:spPr bwMode="white">
          <a:xfrm>
            <a:off x="5652595" y="2265448"/>
            <a:ext cx="590280" cy="49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86DF8E-92AB-3BAB-664E-DBA429F0414F}"/>
              </a:ext>
            </a:extLst>
          </p:cNvPr>
          <p:cNvSpPr/>
          <p:nvPr/>
        </p:nvSpPr>
        <p:spPr bwMode="white">
          <a:xfrm>
            <a:off x="7271107" y="2208210"/>
            <a:ext cx="599802" cy="572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51D756-68F3-3D82-0D05-CE9E6476995B}"/>
              </a:ext>
            </a:extLst>
          </p:cNvPr>
          <p:cNvSpPr/>
          <p:nvPr/>
        </p:nvSpPr>
        <p:spPr bwMode="white">
          <a:xfrm>
            <a:off x="8166049" y="2236829"/>
            <a:ext cx="590280" cy="53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884653-4108-4BA6-F03F-37890AD7641E}"/>
              </a:ext>
            </a:extLst>
          </p:cNvPr>
          <p:cNvSpPr/>
          <p:nvPr/>
        </p:nvSpPr>
        <p:spPr bwMode="white">
          <a:xfrm>
            <a:off x="9908330" y="2227289"/>
            <a:ext cx="466512" cy="553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5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1409EB-7374-8803-5523-E3DE26A0E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86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2B2F50-381A-CBC8-E9CD-9EC6F3691689}"/>
              </a:ext>
            </a:extLst>
          </p:cNvPr>
          <p:cNvSpPr/>
          <p:nvPr/>
        </p:nvSpPr>
        <p:spPr bwMode="white">
          <a:xfrm>
            <a:off x="3624694" y="2539360"/>
            <a:ext cx="1009190" cy="36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996DF4-0038-2655-3565-C2E85E49C559}"/>
              </a:ext>
            </a:extLst>
          </p:cNvPr>
          <p:cNvSpPr/>
          <p:nvPr/>
        </p:nvSpPr>
        <p:spPr bwMode="white">
          <a:xfrm>
            <a:off x="9241884" y="2539360"/>
            <a:ext cx="571239" cy="295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5AD5B7-842E-9680-13F6-43A895E5C28C}"/>
              </a:ext>
            </a:extLst>
          </p:cNvPr>
          <p:cNvSpPr/>
          <p:nvPr/>
        </p:nvSpPr>
        <p:spPr bwMode="white">
          <a:xfrm>
            <a:off x="3976958" y="3110887"/>
            <a:ext cx="1028231" cy="36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873FB1-27D4-6F87-9F42-3D27105CED2D}"/>
              </a:ext>
            </a:extLst>
          </p:cNvPr>
          <p:cNvSpPr/>
          <p:nvPr/>
        </p:nvSpPr>
        <p:spPr bwMode="white">
          <a:xfrm>
            <a:off x="9974975" y="3110887"/>
            <a:ext cx="571239" cy="295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8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6FD8CC-3BB5-E2BA-41B9-474D1350D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45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1C59DF-D498-A06B-4506-92CA270C8DCE}"/>
              </a:ext>
            </a:extLst>
          </p:cNvPr>
          <p:cNvSpPr/>
          <p:nvPr/>
        </p:nvSpPr>
        <p:spPr bwMode="white">
          <a:xfrm>
            <a:off x="4833818" y="1854392"/>
            <a:ext cx="371305" cy="333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BDA16F-3E52-A371-C196-77B3D5711A4D}"/>
              </a:ext>
            </a:extLst>
          </p:cNvPr>
          <p:cNvSpPr/>
          <p:nvPr/>
        </p:nvSpPr>
        <p:spPr bwMode="white">
          <a:xfrm>
            <a:off x="6414247" y="1863925"/>
            <a:ext cx="409388" cy="324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C985B9-84C2-4944-C93A-EEC49D16B720}"/>
              </a:ext>
            </a:extLst>
          </p:cNvPr>
          <p:cNvSpPr/>
          <p:nvPr/>
        </p:nvSpPr>
        <p:spPr bwMode="white">
          <a:xfrm>
            <a:off x="8937223" y="1854392"/>
            <a:ext cx="409388" cy="343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C61A87-3C79-9539-A52B-3BEFCB3A7E54}"/>
              </a:ext>
            </a:extLst>
          </p:cNvPr>
          <p:cNvSpPr/>
          <p:nvPr/>
        </p:nvSpPr>
        <p:spPr bwMode="white">
          <a:xfrm>
            <a:off x="10565256" y="1863925"/>
            <a:ext cx="390347" cy="324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1EF64B-2C9A-9AD1-D399-01B5D4C8451D}"/>
              </a:ext>
            </a:extLst>
          </p:cNvPr>
          <p:cNvSpPr/>
          <p:nvPr/>
        </p:nvSpPr>
        <p:spPr bwMode="white">
          <a:xfrm>
            <a:off x="6490413" y="2788598"/>
            <a:ext cx="390347" cy="343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C84157-B2D5-B345-E071-3F13A881CA7F}"/>
              </a:ext>
            </a:extLst>
          </p:cNvPr>
          <p:cNvSpPr/>
          <p:nvPr/>
        </p:nvSpPr>
        <p:spPr bwMode="white">
          <a:xfrm>
            <a:off x="10184429" y="2788598"/>
            <a:ext cx="352264" cy="333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86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FA5131-FC88-E8C8-16E9-9342F0958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8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1F7EB0-DB2E-9F94-448F-124E34C093FC}"/>
              </a:ext>
            </a:extLst>
          </p:cNvPr>
          <p:cNvSpPr/>
          <p:nvPr/>
        </p:nvSpPr>
        <p:spPr bwMode="white">
          <a:xfrm>
            <a:off x="4610911" y="2247089"/>
            <a:ext cx="1031131" cy="473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C6FF3A-CF44-5E66-7D8F-E7ADD6782935}"/>
              </a:ext>
            </a:extLst>
          </p:cNvPr>
          <p:cNvSpPr/>
          <p:nvPr/>
        </p:nvSpPr>
        <p:spPr bwMode="white">
          <a:xfrm>
            <a:off x="2663107" y="4130634"/>
            <a:ext cx="1094876" cy="6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