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AE4"/>
    <a:srgbClr val="E5F6FD"/>
    <a:srgbClr val="FFFA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55BD8A2-C93E-1FDB-6AEC-06D0948FD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190" y="3059430"/>
            <a:ext cx="3055620" cy="7391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C5F9B49-337F-190C-69B8-2D3BD6D007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665570"/>
            <a:ext cx="11520000" cy="2906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20F1541-3C46-7342-5A86-097B1F77F482}"/>
              </a:ext>
            </a:extLst>
          </p:cNvPr>
          <p:cNvSpPr/>
          <p:nvPr/>
        </p:nvSpPr>
        <p:spPr bwMode="white">
          <a:xfrm>
            <a:off x="1672958" y="2362065"/>
            <a:ext cx="5902809" cy="524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D95477C3-A033-182A-14C5-159E850B61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988494"/>
            <a:ext cx="11520000" cy="2530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489DDFF-6897-F462-5DD2-B14E49D48CBC}"/>
              </a:ext>
            </a:extLst>
          </p:cNvPr>
          <p:cNvSpPr/>
          <p:nvPr/>
        </p:nvSpPr>
        <p:spPr bwMode="white">
          <a:xfrm>
            <a:off x="1987140" y="5735690"/>
            <a:ext cx="609322" cy="439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BC584C2-38DE-A420-124E-A15BF574B6B3}"/>
              </a:ext>
            </a:extLst>
          </p:cNvPr>
          <p:cNvSpPr/>
          <p:nvPr/>
        </p:nvSpPr>
        <p:spPr bwMode="white">
          <a:xfrm>
            <a:off x="2948727" y="5716595"/>
            <a:ext cx="514115" cy="429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BCC25EE-BF15-2F32-54FF-BE48710CEA97}"/>
              </a:ext>
            </a:extLst>
          </p:cNvPr>
          <p:cNvSpPr/>
          <p:nvPr/>
        </p:nvSpPr>
        <p:spPr bwMode="white">
          <a:xfrm>
            <a:off x="4814776" y="5668857"/>
            <a:ext cx="590280" cy="534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E5C2A41-96C5-9444-33E8-1E0FB4B1A281}"/>
              </a:ext>
            </a:extLst>
          </p:cNvPr>
          <p:cNvSpPr/>
          <p:nvPr/>
        </p:nvSpPr>
        <p:spPr bwMode="white">
          <a:xfrm>
            <a:off x="6614181" y="5668857"/>
            <a:ext cx="618842" cy="534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CEF48FA-52BF-09F8-75BC-46D1AB3AA977}"/>
              </a:ext>
            </a:extLst>
          </p:cNvPr>
          <p:cNvSpPr/>
          <p:nvPr/>
        </p:nvSpPr>
        <p:spPr bwMode="white">
          <a:xfrm>
            <a:off x="8794413" y="5716595"/>
            <a:ext cx="504595" cy="429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283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F6C7827-7207-E201-64C0-E8C9C3075B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50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441B7D5-4C78-585A-BC36-18D39C3583D2}"/>
              </a:ext>
            </a:extLst>
          </p:cNvPr>
          <p:cNvSpPr/>
          <p:nvPr/>
        </p:nvSpPr>
        <p:spPr bwMode="white">
          <a:xfrm>
            <a:off x="1825289" y="3465384"/>
            <a:ext cx="409388" cy="352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D13ACA2-468F-8995-5C03-5B9FB58E2816}"/>
              </a:ext>
            </a:extLst>
          </p:cNvPr>
          <p:cNvSpPr/>
          <p:nvPr/>
        </p:nvSpPr>
        <p:spPr bwMode="white">
          <a:xfrm>
            <a:off x="4681487" y="3465384"/>
            <a:ext cx="409388" cy="352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8E0BF66-9005-7DFF-F6F6-DF2B2DD02943}"/>
              </a:ext>
            </a:extLst>
          </p:cNvPr>
          <p:cNvSpPr/>
          <p:nvPr/>
        </p:nvSpPr>
        <p:spPr bwMode="white">
          <a:xfrm>
            <a:off x="7537685" y="3465384"/>
            <a:ext cx="409388" cy="352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B6303A2-9234-1081-E219-07D8B58C2324}"/>
              </a:ext>
            </a:extLst>
          </p:cNvPr>
          <p:cNvSpPr/>
          <p:nvPr/>
        </p:nvSpPr>
        <p:spPr bwMode="white">
          <a:xfrm>
            <a:off x="10403404" y="3465384"/>
            <a:ext cx="409388" cy="352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20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9540906-A680-D033-6EAA-10C1DC0CB4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568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E12DCC6-A9C8-3999-B72B-618C066C5324}"/>
              </a:ext>
            </a:extLst>
          </p:cNvPr>
          <p:cNvSpPr/>
          <p:nvPr/>
        </p:nvSpPr>
        <p:spPr bwMode="white">
          <a:xfrm>
            <a:off x="5557388" y="1919917"/>
            <a:ext cx="133289" cy="114277"/>
          </a:xfrm>
          <a:prstGeom prst="rect">
            <a:avLst/>
          </a:prstGeom>
          <a:solidFill>
            <a:srgbClr val="FFFAB0"/>
          </a:solidFill>
          <a:ln w="12700" cap="flat" cmpd="sng" algn="ctr">
            <a:solidFill>
              <a:srgbClr val="FFFAB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F26F47E-0BDA-DB85-9014-B18378C4616E}"/>
              </a:ext>
            </a:extLst>
          </p:cNvPr>
          <p:cNvSpPr/>
          <p:nvPr/>
        </p:nvSpPr>
        <p:spPr bwMode="white">
          <a:xfrm>
            <a:off x="6814115" y="2624631"/>
            <a:ext cx="161851" cy="95231"/>
          </a:xfrm>
          <a:prstGeom prst="rect">
            <a:avLst/>
          </a:prstGeom>
          <a:solidFill>
            <a:srgbClr val="E5F6FD"/>
          </a:solidFill>
          <a:ln w="12700" cap="flat" cmpd="sng" algn="ctr">
            <a:solidFill>
              <a:srgbClr val="E5F6FD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A797C42-C591-B2C3-BBA7-5014105CA42C}"/>
              </a:ext>
            </a:extLst>
          </p:cNvPr>
          <p:cNvSpPr/>
          <p:nvPr/>
        </p:nvSpPr>
        <p:spPr bwMode="white">
          <a:xfrm>
            <a:off x="7109256" y="3424576"/>
            <a:ext cx="695008" cy="66662"/>
          </a:xfrm>
          <a:prstGeom prst="rect">
            <a:avLst/>
          </a:prstGeom>
          <a:solidFill>
            <a:srgbClr val="F5FAE4"/>
          </a:solidFill>
          <a:ln w="12700" cap="flat" cmpd="sng" algn="ctr">
            <a:solidFill>
              <a:srgbClr val="F5FAE4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A900CDA-4F2B-E242-7C91-D4F23A79E581}"/>
              </a:ext>
            </a:extLst>
          </p:cNvPr>
          <p:cNvSpPr/>
          <p:nvPr/>
        </p:nvSpPr>
        <p:spPr bwMode="white">
          <a:xfrm>
            <a:off x="4948066" y="3948350"/>
            <a:ext cx="1161520" cy="342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99D1AF4-F359-87D4-C6AC-74FBEED1B2CE}"/>
              </a:ext>
            </a:extLst>
          </p:cNvPr>
          <p:cNvSpPr/>
          <p:nvPr/>
        </p:nvSpPr>
        <p:spPr bwMode="white">
          <a:xfrm>
            <a:off x="7213983" y="3948350"/>
            <a:ext cx="1161520" cy="342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F571BBF-0FCF-EDDE-27F3-22DF628F12A8}"/>
              </a:ext>
            </a:extLst>
          </p:cNvPr>
          <p:cNvSpPr/>
          <p:nvPr/>
        </p:nvSpPr>
        <p:spPr bwMode="white">
          <a:xfrm>
            <a:off x="9689355" y="3948350"/>
            <a:ext cx="1542347" cy="352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49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D2EED0C-63DB-C148-C622-B54FD14EC1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715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椭圆 3">
            <a:extLst>
              <a:ext uri="{FF2B5EF4-FFF2-40B4-BE49-F238E27FC236}">
                <a16:creationId xmlns:a16="http://schemas.microsoft.com/office/drawing/2014/main" id="{41642B37-E312-6020-9729-8E6D37D0C425}"/>
              </a:ext>
            </a:extLst>
          </p:cNvPr>
          <p:cNvSpPr/>
          <p:nvPr/>
        </p:nvSpPr>
        <p:spPr bwMode="white">
          <a:xfrm>
            <a:off x="3586610" y="1958130"/>
            <a:ext cx="411457" cy="352391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椭圆 4">
            <a:extLst>
              <a:ext uri="{FF2B5EF4-FFF2-40B4-BE49-F238E27FC236}">
                <a16:creationId xmlns:a16="http://schemas.microsoft.com/office/drawing/2014/main" id="{8AA085D8-F769-924D-677B-A22EA49463C1}"/>
              </a:ext>
            </a:extLst>
          </p:cNvPr>
          <p:cNvSpPr/>
          <p:nvPr/>
        </p:nvSpPr>
        <p:spPr bwMode="white">
          <a:xfrm>
            <a:off x="6576099" y="1958130"/>
            <a:ext cx="409389" cy="352391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椭圆 5">
            <a:extLst>
              <a:ext uri="{FF2B5EF4-FFF2-40B4-BE49-F238E27FC236}">
                <a16:creationId xmlns:a16="http://schemas.microsoft.com/office/drawing/2014/main" id="{B42212B4-31B9-13A1-25B5-2E57ED4EB291}"/>
              </a:ext>
            </a:extLst>
          </p:cNvPr>
          <p:cNvSpPr/>
          <p:nvPr/>
        </p:nvSpPr>
        <p:spPr bwMode="white">
          <a:xfrm>
            <a:off x="5785884" y="2786726"/>
            <a:ext cx="409388" cy="352391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46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HONOR</cp:lastModifiedBy>
  <cp:revision>6</cp:revision>
  <dcterms:created xsi:type="dcterms:W3CDTF">2023-08-06T03:37:12Z</dcterms:created>
  <dcterms:modified xsi:type="dcterms:W3CDTF">2023-08-10T10:31:31Z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