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168D077-3DF9-0A26-096A-B2B71A724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10" y="3086100"/>
            <a:ext cx="258318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B2E11A-2F9B-06F3-5B95-ABB96FED2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54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CCC5742-A49F-2B0F-6900-7299BDC3FB1D}"/>
              </a:ext>
            </a:extLst>
          </p:cNvPr>
          <p:cNvSpPr/>
          <p:nvPr/>
        </p:nvSpPr>
        <p:spPr bwMode="white">
          <a:xfrm>
            <a:off x="1596793" y="1867711"/>
            <a:ext cx="628363" cy="396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89D9417-63A8-A005-B770-8895D1733112}"/>
              </a:ext>
            </a:extLst>
          </p:cNvPr>
          <p:cNvSpPr/>
          <p:nvPr/>
        </p:nvSpPr>
        <p:spPr bwMode="white">
          <a:xfrm>
            <a:off x="3777024" y="1867711"/>
            <a:ext cx="380827" cy="329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0F153A3-290D-0CEE-6EC9-54581A9727CE}"/>
              </a:ext>
            </a:extLst>
          </p:cNvPr>
          <p:cNvSpPr/>
          <p:nvPr/>
        </p:nvSpPr>
        <p:spPr bwMode="white">
          <a:xfrm>
            <a:off x="5747801" y="1867711"/>
            <a:ext cx="380827" cy="329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2D00F43-6626-BBA4-D860-ECB8792657FE}"/>
              </a:ext>
            </a:extLst>
          </p:cNvPr>
          <p:cNvSpPr/>
          <p:nvPr/>
        </p:nvSpPr>
        <p:spPr bwMode="white">
          <a:xfrm>
            <a:off x="7252066" y="2007002"/>
            <a:ext cx="218975" cy="190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C2D9CF1-B9F0-B245-D28A-9ECD608A450E}"/>
              </a:ext>
            </a:extLst>
          </p:cNvPr>
          <p:cNvSpPr/>
          <p:nvPr/>
        </p:nvSpPr>
        <p:spPr bwMode="white">
          <a:xfrm>
            <a:off x="9060990" y="1867711"/>
            <a:ext cx="656941" cy="329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8E74B3F-4FB4-65B0-6A6B-EC17756E12C3}"/>
              </a:ext>
            </a:extLst>
          </p:cNvPr>
          <p:cNvSpPr/>
          <p:nvPr/>
        </p:nvSpPr>
        <p:spPr bwMode="white">
          <a:xfrm>
            <a:off x="10869917" y="1997469"/>
            <a:ext cx="218975" cy="209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68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103A6F-CFFF-6EA5-3842-A4E54461C5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20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026B410-8A43-4A8D-CFEA-65E73F9A807D}"/>
              </a:ext>
            </a:extLst>
          </p:cNvPr>
          <p:cNvSpPr/>
          <p:nvPr/>
        </p:nvSpPr>
        <p:spPr bwMode="white">
          <a:xfrm>
            <a:off x="3539008" y="2427213"/>
            <a:ext cx="590280" cy="391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25FCD59-CDCB-8D2E-D0AF-BA73556722DA}"/>
              </a:ext>
            </a:extLst>
          </p:cNvPr>
          <p:cNvSpPr/>
          <p:nvPr/>
        </p:nvSpPr>
        <p:spPr bwMode="white">
          <a:xfrm>
            <a:off x="5167041" y="2436750"/>
            <a:ext cx="485553" cy="410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B36A4EF-ECBB-0E86-72B6-A6D832A51AAD}"/>
              </a:ext>
            </a:extLst>
          </p:cNvPr>
          <p:cNvSpPr/>
          <p:nvPr/>
        </p:nvSpPr>
        <p:spPr bwMode="white">
          <a:xfrm>
            <a:off x="7290148" y="2398600"/>
            <a:ext cx="609322" cy="505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359FEB5-3741-8F6B-D599-D205FA4435EB}"/>
              </a:ext>
            </a:extLst>
          </p:cNvPr>
          <p:cNvSpPr/>
          <p:nvPr/>
        </p:nvSpPr>
        <p:spPr bwMode="white">
          <a:xfrm>
            <a:off x="1235008" y="4077201"/>
            <a:ext cx="609322" cy="476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61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E9ADF4-1DD2-C6CF-64F7-9B357F08C8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67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E584DB8-5129-A987-2216-9C8087F3878F}"/>
              </a:ext>
            </a:extLst>
          </p:cNvPr>
          <p:cNvSpPr/>
          <p:nvPr/>
        </p:nvSpPr>
        <p:spPr bwMode="white">
          <a:xfrm>
            <a:off x="1644396" y="2282284"/>
            <a:ext cx="9149354" cy="1486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00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B490D6-013F-EEC9-8D2F-6EE336DD5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85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3CD0537-A880-C13A-E669-9902EE484142}"/>
              </a:ext>
            </a:extLst>
          </p:cNvPr>
          <p:cNvSpPr/>
          <p:nvPr/>
        </p:nvSpPr>
        <p:spPr bwMode="white">
          <a:xfrm>
            <a:off x="8670644" y="2043847"/>
            <a:ext cx="952066" cy="342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139D02C-2B12-443A-7D5C-DE4658DE8DCB}"/>
              </a:ext>
            </a:extLst>
          </p:cNvPr>
          <p:cNvSpPr/>
          <p:nvPr/>
        </p:nvSpPr>
        <p:spPr bwMode="white">
          <a:xfrm>
            <a:off x="8689685" y="3158165"/>
            <a:ext cx="933024" cy="342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757E2ED-78DC-DEC8-23DE-44D3EE162C2D}"/>
              </a:ext>
            </a:extLst>
          </p:cNvPr>
          <p:cNvSpPr/>
          <p:nvPr/>
        </p:nvSpPr>
        <p:spPr bwMode="white">
          <a:xfrm>
            <a:off x="8861057" y="4377248"/>
            <a:ext cx="952066" cy="342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7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5</cp:revision>
  <dcterms:created xsi:type="dcterms:W3CDTF">2023-08-06T03:37:12Z</dcterms:created>
  <dcterms:modified xsi:type="dcterms:W3CDTF">2023-08-10T10:31:07Z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