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721FE82-AE76-5541-3571-59E5E1BB1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80" y="2334475"/>
            <a:ext cx="4358640" cy="8077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3F9BD91-FC54-B2DE-85E0-66056ED55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10" y="3357666"/>
            <a:ext cx="265938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5A8A73-E508-BD3F-25FF-9562EFA6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71339"/>
            <a:ext cx="11520000" cy="3152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1284CC5-4CD1-C2BF-F789-9BA74C091D4B}"/>
              </a:ext>
            </a:extLst>
          </p:cNvPr>
          <p:cNvSpPr/>
          <p:nvPr/>
        </p:nvSpPr>
        <p:spPr bwMode="white">
          <a:xfrm>
            <a:off x="2720231" y="2204877"/>
            <a:ext cx="514115" cy="295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262BC2-162E-A322-D813-AED6D236E58E}"/>
              </a:ext>
            </a:extLst>
          </p:cNvPr>
          <p:cNvSpPr/>
          <p:nvPr/>
        </p:nvSpPr>
        <p:spPr bwMode="white">
          <a:xfrm>
            <a:off x="5557388" y="2176303"/>
            <a:ext cx="723570" cy="352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326277-D1FE-C56A-803D-101BE645584A}"/>
              </a:ext>
            </a:extLst>
          </p:cNvPr>
          <p:cNvSpPr/>
          <p:nvPr/>
        </p:nvSpPr>
        <p:spPr bwMode="white">
          <a:xfrm>
            <a:off x="8565917" y="2176303"/>
            <a:ext cx="647404" cy="361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B58F24-9025-4254-1E5E-5BEC9E25BD4E}"/>
              </a:ext>
            </a:extLst>
          </p:cNvPr>
          <p:cNvSpPr/>
          <p:nvPr/>
        </p:nvSpPr>
        <p:spPr bwMode="white">
          <a:xfrm>
            <a:off x="4034082" y="2804949"/>
            <a:ext cx="818776" cy="352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08D70B-50D2-CBCF-A75D-ADE71265C2F5}"/>
              </a:ext>
            </a:extLst>
          </p:cNvPr>
          <p:cNvSpPr/>
          <p:nvPr/>
        </p:nvSpPr>
        <p:spPr bwMode="white">
          <a:xfrm>
            <a:off x="7099735" y="2843048"/>
            <a:ext cx="647404" cy="352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1DCB115-9A1D-475C-70A2-9EB014FE75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916298"/>
            <a:ext cx="11520000" cy="2513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0F85D9-DC29-1C63-529F-76AF3A2BB05F}"/>
              </a:ext>
            </a:extLst>
          </p:cNvPr>
          <p:cNvSpPr/>
          <p:nvPr/>
        </p:nvSpPr>
        <p:spPr bwMode="white">
          <a:xfrm>
            <a:off x="1977619" y="5573191"/>
            <a:ext cx="637884" cy="542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AE4AF71-C5B2-8CEF-4E0A-3E6BB35E2897}"/>
              </a:ext>
            </a:extLst>
          </p:cNvPr>
          <p:cNvSpPr/>
          <p:nvPr/>
        </p:nvSpPr>
        <p:spPr bwMode="white">
          <a:xfrm>
            <a:off x="4833818" y="5554146"/>
            <a:ext cx="628363" cy="561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279CD2D-9A2B-7EF3-4E25-36F83CEC865F}"/>
              </a:ext>
            </a:extLst>
          </p:cNvPr>
          <p:cNvSpPr/>
          <p:nvPr/>
        </p:nvSpPr>
        <p:spPr bwMode="white">
          <a:xfrm>
            <a:off x="5890611" y="5535101"/>
            <a:ext cx="590280" cy="599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70A10F6-5579-2697-7F81-950E295F217E}"/>
              </a:ext>
            </a:extLst>
          </p:cNvPr>
          <p:cNvSpPr/>
          <p:nvPr/>
        </p:nvSpPr>
        <p:spPr bwMode="white">
          <a:xfrm>
            <a:off x="7309190" y="5563668"/>
            <a:ext cx="571239" cy="523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9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4D9752-3983-43C6-15AB-C9A237E680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52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1C7DA8F-CA65-6979-34BA-F4687AFDE0D8}"/>
              </a:ext>
            </a:extLst>
          </p:cNvPr>
          <p:cNvSpPr/>
          <p:nvPr/>
        </p:nvSpPr>
        <p:spPr bwMode="white">
          <a:xfrm>
            <a:off x="1910975" y="3215533"/>
            <a:ext cx="409388" cy="352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AD19DD-1A9D-8B0F-8F04-24572124D355}"/>
              </a:ext>
            </a:extLst>
          </p:cNvPr>
          <p:cNvSpPr/>
          <p:nvPr/>
        </p:nvSpPr>
        <p:spPr bwMode="white">
          <a:xfrm>
            <a:off x="7566247" y="3215533"/>
            <a:ext cx="418909" cy="352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4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B5A032-2886-15CC-62B4-6ABF6FC6A5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50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C7A7284-E674-CFDF-9970-0F072819D17D}"/>
              </a:ext>
            </a:extLst>
          </p:cNvPr>
          <p:cNvSpPr/>
          <p:nvPr/>
        </p:nvSpPr>
        <p:spPr bwMode="white">
          <a:xfrm>
            <a:off x="2282280" y="2569107"/>
            <a:ext cx="1866049" cy="352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13685C-1982-8C35-45DA-5B5CE6685A13}"/>
              </a:ext>
            </a:extLst>
          </p:cNvPr>
          <p:cNvSpPr/>
          <p:nvPr/>
        </p:nvSpPr>
        <p:spPr bwMode="white">
          <a:xfrm>
            <a:off x="6309520" y="2578639"/>
            <a:ext cx="1504264" cy="343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CF0202-D117-41DA-CE30-09B0EC7C98CE}"/>
              </a:ext>
            </a:extLst>
          </p:cNvPr>
          <p:cNvSpPr/>
          <p:nvPr/>
        </p:nvSpPr>
        <p:spPr bwMode="white">
          <a:xfrm>
            <a:off x="2282280" y="3874921"/>
            <a:ext cx="1132958" cy="343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2C7828-4CEA-2A8F-E2F9-21114EFD29D6}"/>
              </a:ext>
            </a:extLst>
          </p:cNvPr>
          <p:cNvSpPr/>
          <p:nvPr/>
        </p:nvSpPr>
        <p:spPr bwMode="white">
          <a:xfrm>
            <a:off x="5214644" y="3874921"/>
            <a:ext cx="1866049" cy="343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4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FFA70F-92A7-E2D5-F05F-1EC6AAF330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44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7712CD-792D-48D0-6149-9DB415C4810A}"/>
              </a:ext>
            </a:extLst>
          </p:cNvPr>
          <p:cNvSpPr/>
          <p:nvPr/>
        </p:nvSpPr>
        <p:spPr bwMode="white">
          <a:xfrm>
            <a:off x="9736958" y="901451"/>
            <a:ext cx="447472" cy="382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D30622-B9B9-A849-780C-64D76772CEFE}"/>
              </a:ext>
            </a:extLst>
          </p:cNvPr>
          <p:cNvSpPr/>
          <p:nvPr/>
        </p:nvSpPr>
        <p:spPr bwMode="white">
          <a:xfrm>
            <a:off x="7280628" y="1703655"/>
            <a:ext cx="437950" cy="382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B6EFED-F5CC-89F1-9908-068B96E7F6D5}"/>
              </a:ext>
            </a:extLst>
          </p:cNvPr>
          <p:cNvSpPr/>
          <p:nvPr/>
        </p:nvSpPr>
        <p:spPr bwMode="white">
          <a:xfrm>
            <a:off x="10403404" y="1703655"/>
            <a:ext cx="437950" cy="382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526A71-C71D-FFC3-50D9-B12EEB115314}"/>
              </a:ext>
            </a:extLst>
          </p:cNvPr>
          <p:cNvSpPr/>
          <p:nvPr/>
        </p:nvSpPr>
        <p:spPr bwMode="white">
          <a:xfrm>
            <a:off x="9736958" y="2477210"/>
            <a:ext cx="447472" cy="382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71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