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4" r:id="rId4"/>
    <p:sldId id="262" r:id="rId5"/>
    <p:sldId id="261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1F63A57-6BBC-2E6B-B5B1-3867E345B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070" y="3131820"/>
            <a:ext cx="2689860" cy="5943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F449425-A1C4-237E-FB1D-E0EBECDE216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91" y="338945"/>
            <a:ext cx="11520000" cy="19497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AA5E5350-83B1-C6A0-6119-5CA1FF4DC81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32" y="2469798"/>
            <a:ext cx="11520000" cy="37750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D78BCA6-8D80-1B87-415B-0C405972CD3B}"/>
              </a:ext>
            </a:extLst>
          </p:cNvPr>
          <p:cNvSpPr/>
          <p:nvPr/>
        </p:nvSpPr>
        <p:spPr bwMode="white">
          <a:xfrm>
            <a:off x="1460970" y="2832046"/>
            <a:ext cx="514115" cy="457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C78DCE9-1BEE-5C7E-0112-08F436C83972}"/>
              </a:ext>
            </a:extLst>
          </p:cNvPr>
          <p:cNvSpPr/>
          <p:nvPr/>
        </p:nvSpPr>
        <p:spPr bwMode="white">
          <a:xfrm>
            <a:off x="3346061" y="2832046"/>
            <a:ext cx="514115" cy="457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E731FE4-51D0-FD20-5E31-9138935DB052}"/>
              </a:ext>
            </a:extLst>
          </p:cNvPr>
          <p:cNvSpPr/>
          <p:nvPr/>
        </p:nvSpPr>
        <p:spPr bwMode="white">
          <a:xfrm>
            <a:off x="5116904" y="2832046"/>
            <a:ext cx="952066" cy="457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592A8E2-0662-49EA-B16F-27BA64FD3ACC}"/>
              </a:ext>
            </a:extLst>
          </p:cNvPr>
          <p:cNvSpPr/>
          <p:nvPr/>
        </p:nvSpPr>
        <p:spPr bwMode="white">
          <a:xfrm>
            <a:off x="7001995" y="2832046"/>
            <a:ext cx="514115" cy="457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6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991D67C-842D-2EFD-90EB-1F418BABC12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298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74FD132-7843-2D77-8649-8C5215E14804}"/>
              </a:ext>
            </a:extLst>
          </p:cNvPr>
          <p:cNvSpPr/>
          <p:nvPr/>
        </p:nvSpPr>
        <p:spPr bwMode="white">
          <a:xfrm>
            <a:off x="1730082" y="2044263"/>
            <a:ext cx="409388" cy="352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5024BE5-E220-2071-3CB7-0D9F07187369}"/>
              </a:ext>
            </a:extLst>
          </p:cNvPr>
          <p:cNvSpPr/>
          <p:nvPr/>
        </p:nvSpPr>
        <p:spPr bwMode="white">
          <a:xfrm>
            <a:off x="4291140" y="2044263"/>
            <a:ext cx="409388" cy="352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1870C0D-D5F6-77C4-5E15-C095C9E79AFA}"/>
              </a:ext>
            </a:extLst>
          </p:cNvPr>
          <p:cNvSpPr/>
          <p:nvPr/>
        </p:nvSpPr>
        <p:spPr bwMode="white">
          <a:xfrm>
            <a:off x="6852198" y="2044263"/>
            <a:ext cx="409388" cy="352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1E513E9-5DB5-63A7-6B2E-6381B90E0B64}"/>
              </a:ext>
            </a:extLst>
          </p:cNvPr>
          <p:cNvSpPr/>
          <p:nvPr/>
        </p:nvSpPr>
        <p:spPr bwMode="white">
          <a:xfrm>
            <a:off x="9784561" y="2044263"/>
            <a:ext cx="409388" cy="352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010963D-E459-51D4-FA9B-66FF00952D18}"/>
              </a:ext>
            </a:extLst>
          </p:cNvPr>
          <p:cNvSpPr/>
          <p:nvPr/>
        </p:nvSpPr>
        <p:spPr bwMode="white">
          <a:xfrm>
            <a:off x="5024231" y="3292310"/>
            <a:ext cx="409388" cy="352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08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0FEBA97-358C-445D-E543-DA87447A3C8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98" y="135531"/>
            <a:ext cx="11520000" cy="4028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3CE70836-E46B-57A5-6CE7-7B48BF31BF0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98" y="4243730"/>
            <a:ext cx="11520000" cy="25305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5347032-114F-55CC-C1DF-521B9C35CDAC}"/>
              </a:ext>
            </a:extLst>
          </p:cNvPr>
          <p:cNvSpPr/>
          <p:nvPr/>
        </p:nvSpPr>
        <p:spPr bwMode="white">
          <a:xfrm>
            <a:off x="2657104" y="5399166"/>
            <a:ext cx="409388" cy="353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BC74BCD-18F8-F83A-030C-66696492B91E}"/>
              </a:ext>
            </a:extLst>
          </p:cNvPr>
          <p:cNvSpPr/>
          <p:nvPr/>
        </p:nvSpPr>
        <p:spPr bwMode="white">
          <a:xfrm>
            <a:off x="5722757" y="5399166"/>
            <a:ext cx="409388" cy="353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BA13926-B940-DB82-A7F7-653F9B82D04E}"/>
              </a:ext>
            </a:extLst>
          </p:cNvPr>
          <p:cNvSpPr/>
          <p:nvPr/>
        </p:nvSpPr>
        <p:spPr bwMode="white">
          <a:xfrm>
            <a:off x="7188939" y="5399166"/>
            <a:ext cx="418909" cy="353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9646CF5-3964-A3CF-BAC2-3323414C7636}"/>
              </a:ext>
            </a:extLst>
          </p:cNvPr>
          <p:cNvSpPr/>
          <p:nvPr/>
        </p:nvSpPr>
        <p:spPr bwMode="white">
          <a:xfrm>
            <a:off x="10102261" y="5399166"/>
            <a:ext cx="409388" cy="353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2A0E245-839C-088C-7341-B2A9DD88EB31}"/>
              </a:ext>
            </a:extLst>
          </p:cNvPr>
          <p:cNvSpPr/>
          <p:nvPr/>
        </p:nvSpPr>
        <p:spPr bwMode="white">
          <a:xfrm>
            <a:off x="6370162" y="6306326"/>
            <a:ext cx="409388" cy="353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481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HONOR</cp:lastModifiedBy>
  <cp:revision>6</cp:revision>
  <dcterms:created xsi:type="dcterms:W3CDTF">2023-08-06T03:37:12Z</dcterms:created>
  <dcterms:modified xsi:type="dcterms:W3CDTF">2023-08-10T10:26:40Z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