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5BD04A-4351-245E-ACD3-D629EE13C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20" y="3105150"/>
            <a:ext cx="592836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063437-3C33-E963-8608-9DECBB84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14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8491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4A3349-4AA6-FCE3-83B9-010E75EAE0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91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3276EAF-1B34-98BE-527B-8CA422F45FE5}"/>
              </a:ext>
            </a:extLst>
          </p:cNvPr>
          <p:cNvSpPr/>
          <p:nvPr/>
        </p:nvSpPr>
        <p:spPr bwMode="white">
          <a:xfrm>
            <a:off x="7699537" y="2158522"/>
            <a:ext cx="352264" cy="333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F5B88A-73AB-85C3-E6D6-A739204D3117}"/>
              </a:ext>
            </a:extLst>
          </p:cNvPr>
          <p:cNvSpPr/>
          <p:nvPr/>
        </p:nvSpPr>
        <p:spPr bwMode="white">
          <a:xfrm>
            <a:off x="10841355" y="3092133"/>
            <a:ext cx="352264" cy="342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B73738-2C8D-94C0-04C1-C6FD2D3DF950}"/>
              </a:ext>
            </a:extLst>
          </p:cNvPr>
          <p:cNvSpPr/>
          <p:nvPr/>
        </p:nvSpPr>
        <p:spPr bwMode="white">
          <a:xfrm>
            <a:off x="7699537" y="4035270"/>
            <a:ext cx="352264" cy="342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7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D5EE82-5189-E7D8-19F4-CA96BF6F51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44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B6F0C14-E096-E415-4979-C75F00E4376B}"/>
              </a:ext>
            </a:extLst>
          </p:cNvPr>
          <p:cNvSpPr/>
          <p:nvPr/>
        </p:nvSpPr>
        <p:spPr bwMode="white">
          <a:xfrm>
            <a:off x="2634545" y="2065037"/>
            <a:ext cx="409388" cy="352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842D23-5985-92FF-8AF2-4CE78697236E}"/>
              </a:ext>
            </a:extLst>
          </p:cNvPr>
          <p:cNvSpPr/>
          <p:nvPr/>
        </p:nvSpPr>
        <p:spPr bwMode="white">
          <a:xfrm>
            <a:off x="5757322" y="3610400"/>
            <a:ext cx="409388" cy="352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7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E9ADB3-C9F6-52D0-6B48-5C0B412CF0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45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D0CC94A-8C8A-F0E5-0315-B80D00181442}"/>
              </a:ext>
            </a:extLst>
          </p:cNvPr>
          <p:cNvSpPr/>
          <p:nvPr/>
        </p:nvSpPr>
        <p:spPr bwMode="white">
          <a:xfrm>
            <a:off x="4938545" y="2388070"/>
            <a:ext cx="771173" cy="314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6EE54B4-BE76-4D3A-E41C-A0B8785E98D7}"/>
              </a:ext>
            </a:extLst>
          </p:cNvPr>
          <p:cNvSpPr/>
          <p:nvPr/>
        </p:nvSpPr>
        <p:spPr bwMode="white">
          <a:xfrm>
            <a:off x="8080363" y="2369007"/>
            <a:ext cx="409389" cy="343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2F9FA2-5C7D-3C46-E97A-AAA0A2C30D6C}"/>
              </a:ext>
            </a:extLst>
          </p:cNvPr>
          <p:cNvSpPr/>
          <p:nvPr/>
        </p:nvSpPr>
        <p:spPr bwMode="white">
          <a:xfrm>
            <a:off x="11060330" y="2369007"/>
            <a:ext cx="371306" cy="333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A4DFFD-A80E-231D-F85B-58AEAA3181D1}"/>
              </a:ext>
            </a:extLst>
          </p:cNvPr>
          <p:cNvSpPr/>
          <p:nvPr/>
        </p:nvSpPr>
        <p:spPr bwMode="white">
          <a:xfrm>
            <a:off x="2558380" y="3141085"/>
            <a:ext cx="761652" cy="343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F6265A7-955E-D084-C5D8-113BA3CAFA15}"/>
              </a:ext>
            </a:extLst>
          </p:cNvPr>
          <p:cNvSpPr/>
          <p:nvPr/>
        </p:nvSpPr>
        <p:spPr bwMode="white">
          <a:xfrm>
            <a:off x="8070842" y="3141085"/>
            <a:ext cx="371305" cy="333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2E378B0-0748-D68F-C37E-D6FB9855736D}"/>
              </a:ext>
            </a:extLst>
          </p:cNvPr>
          <p:cNvSpPr/>
          <p:nvPr/>
        </p:nvSpPr>
        <p:spPr bwMode="white">
          <a:xfrm>
            <a:off x="10251074" y="3131553"/>
            <a:ext cx="771173" cy="352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04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5</cp:revision>
  <dcterms:created xsi:type="dcterms:W3CDTF">2023-08-06T03:37:12Z</dcterms:created>
  <dcterms:modified xsi:type="dcterms:W3CDTF">2023-08-10T10:25:57Z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