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8D865F-9798-E38C-9714-DB45E8C8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90" y="3086100"/>
            <a:ext cx="427482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89F984-22E9-DFA4-D08E-D9275EF58E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80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8989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E6B721-4EA5-5F98-6632-B9BE5B29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6691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9E0EF7-63BE-6CF0-2100-2A796C16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623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4FA309-00CA-2DF8-1A32-14F76F21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3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026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5</cp:revision>
  <dcterms:created xsi:type="dcterms:W3CDTF">2023-08-06T03:37:12Z</dcterms:created>
  <dcterms:modified xsi:type="dcterms:W3CDTF">2023-08-10T10:25:40Z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