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5A338FE-87D4-774D-FBF1-A64C99688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10" y="3082290"/>
            <a:ext cx="273558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4190F1-D3B6-D950-185A-16936B0A9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70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0FC1203-561F-22FA-97C6-8AC91BA7AD71}"/>
              </a:ext>
            </a:extLst>
          </p:cNvPr>
          <p:cNvSpPr/>
          <p:nvPr/>
        </p:nvSpPr>
        <p:spPr bwMode="white">
          <a:xfrm>
            <a:off x="1282611" y="2418161"/>
            <a:ext cx="533157" cy="391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F524E1-7E1F-DB8B-AD34-E6D19951F36D}"/>
              </a:ext>
            </a:extLst>
          </p:cNvPr>
          <p:cNvSpPr/>
          <p:nvPr/>
        </p:nvSpPr>
        <p:spPr bwMode="white">
          <a:xfrm>
            <a:off x="2196595" y="2370460"/>
            <a:ext cx="495074" cy="543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FFB714-3357-3001-F702-72E8C4F51B08}"/>
              </a:ext>
            </a:extLst>
          </p:cNvPr>
          <p:cNvSpPr/>
          <p:nvPr/>
        </p:nvSpPr>
        <p:spPr bwMode="white">
          <a:xfrm>
            <a:off x="4167371" y="2408621"/>
            <a:ext cx="590280" cy="429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979345-BB11-8587-F70A-258AF02292E7}"/>
              </a:ext>
            </a:extLst>
          </p:cNvPr>
          <p:cNvSpPr/>
          <p:nvPr/>
        </p:nvSpPr>
        <p:spPr bwMode="white">
          <a:xfrm>
            <a:off x="5062314" y="2360920"/>
            <a:ext cx="618842" cy="534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7D83C32-B932-80D5-79F3-1FABF105D910}"/>
              </a:ext>
            </a:extLst>
          </p:cNvPr>
          <p:cNvSpPr/>
          <p:nvPr/>
        </p:nvSpPr>
        <p:spPr bwMode="white">
          <a:xfrm>
            <a:off x="7071173" y="2294138"/>
            <a:ext cx="571239" cy="534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9FF5947-B78A-BC5B-7E9E-3A3B2D116427}"/>
              </a:ext>
            </a:extLst>
          </p:cNvPr>
          <p:cNvSpPr/>
          <p:nvPr/>
        </p:nvSpPr>
        <p:spPr bwMode="white">
          <a:xfrm>
            <a:off x="7975636" y="2427701"/>
            <a:ext cx="580760" cy="410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F3E7F86-51A5-0206-F144-116A0361B41A}"/>
              </a:ext>
            </a:extLst>
          </p:cNvPr>
          <p:cNvSpPr/>
          <p:nvPr/>
        </p:nvSpPr>
        <p:spPr bwMode="white">
          <a:xfrm>
            <a:off x="9994016" y="2370460"/>
            <a:ext cx="495074" cy="543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AAB3666-DC65-BFB1-3C35-E0E786EF2EE5}"/>
              </a:ext>
            </a:extLst>
          </p:cNvPr>
          <p:cNvSpPr/>
          <p:nvPr/>
        </p:nvSpPr>
        <p:spPr bwMode="white">
          <a:xfrm>
            <a:off x="10898479" y="2294138"/>
            <a:ext cx="571239" cy="496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D67319D-3505-B156-098A-BE4030F1E4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89940"/>
            <a:ext cx="11520000" cy="215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D2180F7-5C73-D77B-3E8E-06BE0A33464A}"/>
              </a:ext>
            </a:extLst>
          </p:cNvPr>
          <p:cNvSpPr/>
          <p:nvPr/>
        </p:nvSpPr>
        <p:spPr bwMode="white">
          <a:xfrm>
            <a:off x="2367966" y="4750722"/>
            <a:ext cx="733090" cy="353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0DC0F71-B783-E048-3949-E1D7FC609167}"/>
              </a:ext>
            </a:extLst>
          </p:cNvPr>
          <p:cNvSpPr/>
          <p:nvPr/>
        </p:nvSpPr>
        <p:spPr bwMode="white">
          <a:xfrm>
            <a:off x="6176231" y="4779392"/>
            <a:ext cx="752132" cy="296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0674432-3DDC-3B61-37B2-B60A3D572EC2}"/>
              </a:ext>
            </a:extLst>
          </p:cNvPr>
          <p:cNvSpPr/>
          <p:nvPr/>
        </p:nvSpPr>
        <p:spPr bwMode="white">
          <a:xfrm>
            <a:off x="9984495" y="4750722"/>
            <a:ext cx="761652" cy="324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AE00D23-46AB-ED44-B045-AE195147EA70}"/>
              </a:ext>
            </a:extLst>
          </p:cNvPr>
          <p:cNvSpPr/>
          <p:nvPr/>
        </p:nvSpPr>
        <p:spPr bwMode="white">
          <a:xfrm>
            <a:off x="2348925" y="5343232"/>
            <a:ext cx="761652" cy="353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9688FA7-419A-58F6-82A3-E80B966AB351}"/>
              </a:ext>
            </a:extLst>
          </p:cNvPr>
          <p:cNvSpPr/>
          <p:nvPr/>
        </p:nvSpPr>
        <p:spPr bwMode="white">
          <a:xfrm>
            <a:off x="6176231" y="5352788"/>
            <a:ext cx="761652" cy="334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77F1A90-9D0F-9EEC-2189-C38A6A4211DD}"/>
              </a:ext>
            </a:extLst>
          </p:cNvPr>
          <p:cNvSpPr/>
          <p:nvPr/>
        </p:nvSpPr>
        <p:spPr bwMode="white">
          <a:xfrm>
            <a:off x="9984495" y="5352788"/>
            <a:ext cx="761652" cy="344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37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BB60AD-A417-0F5D-55E8-62368B1DC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26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84019A-63C1-BD58-6873-5695285C4B3D}"/>
              </a:ext>
            </a:extLst>
          </p:cNvPr>
          <p:cNvSpPr/>
          <p:nvPr/>
        </p:nvSpPr>
        <p:spPr bwMode="white">
          <a:xfrm>
            <a:off x="3900793" y="2628531"/>
            <a:ext cx="399867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0F8A8D-CF33-7E71-2649-35EBA0A49E52}"/>
              </a:ext>
            </a:extLst>
          </p:cNvPr>
          <p:cNvSpPr/>
          <p:nvPr/>
        </p:nvSpPr>
        <p:spPr bwMode="white">
          <a:xfrm>
            <a:off x="3167702" y="3220176"/>
            <a:ext cx="409388" cy="353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23D465-3A8D-E039-0FE4-2F420EE3991A}"/>
              </a:ext>
            </a:extLst>
          </p:cNvPr>
          <p:cNvSpPr/>
          <p:nvPr/>
        </p:nvSpPr>
        <p:spPr bwMode="white">
          <a:xfrm>
            <a:off x="5528826" y="3821363"/>
            <a:ext cx="409388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5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53EC44-85E9-D048-B430-2ED9C525B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97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8428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1D28C5-7B5D-3812-63B2-3D0A1AA83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97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B134E0-1D3F-B7DA-551E-F56A4119CA6D}"/>
              </a:ext>
            </a:extLst>
          </p:cNvPr>
          <p:cNvSpPr/>
          <p:nvPr/>
        </p:nvSpPr>
        <p:spPr bwMode="white">
          <a:xfrm>
            <a:off x="2444132" y="815422"/>
            <a:ext cx="399867" cy="324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462DBE-0137-09F0-50CD-80827BA417DC}"/>
              </a:ext>
            </a:extLst>
          </p:cNvPr>
          <p:cNvSpPr/>
          <p:nvPr/>
        </p:nvSpPr>
        <p:spPr bwMode="white">
          <a:xfrm>
            <a:off x="5652595" y="834507"/>
            <a:ext cx="399867" cy="305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EA8E6F-CCC9-BDAF-8C4B-DC941E742FEE}"/>
              </a:ext>
            </a:extLst>
          </p:cNvPr>
          <p:cNvSpPr/>
          <p:nvPr/>
        </p:nvSpPr>
        <p:spPr bwMode="white">
          <a:xfrm>
            <a:off x="8108925" y="949014"/>
            <a:ext cx="409388" cy="4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B43462-3283-7853-B10E-272253D67098}"/>
              </a:ext>
            </a:extLst>
          </p:cNvPr>
          <p:cNvSpPr/>
          <p:nvPr/>
        </p:nvSpPr>
        <p:spPr bwMode="white">
          <a:xfrm>
            <a:off x="10584297" y="834507"/>
            <a:ext cx="390347" cy="314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0EEC2F-121D-F9DF-AD14-86ACE68AAC2F}"/>
              </a:ext>
            </a:extLst>
          </p:cNvPr>
          <p:cNvSpPr/>
          <p:nvPr/>
        </p:nvSpPr>
        <p:spPr bwMode="white">
          <a:xfrm>
            <a:off x="2244198" y="3000599"/>
            <a:ext cx="8073520" cy="858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5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2023-08-10T10:25:21Z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