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4FCE53-ABA7-4D5B-4E6A-02EC2E41D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3101340"/>
            <a:ext cx="2499360" cy="655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322D82-3ED6-ED6B-4C32-11967311E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"/>
          <a:stretch/>
        </p:blipFill>
        <p:spPr>
          <a:xfrm>
            <a:off x="540000" y="720000"/>
            <a:ext cx="11520000" cy="2530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C551A07-2D79-1FC7-1B0C-5B12CEEB1131}"/>
              </a:ext>
            </a:extLst>
          </p:cNvPr>
          <p:cNvSpPr/>
          <p:nvPr/>
        </p:nvSpPr>
        <p:spPr bwMode="white">
          <a:xfrm>
            <a:off x="1930016" y="2158649"/>
            <a:ext cx="218975" cy="209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EF1F08-FA49-7341-9FA7-9AE7FCFE1CC3}"/>
              </a:ext>
            </a:extLst>
          </p:cNvPr>
          <p:cNvSpPr/>
          <p:nvPr/>
        </p:nvSpPr>
        <p:spPr bwMode="white">
          <a:xfrm>
            <a:off x="4253057" y="2072902"/>
            <a:ext cx="247537" cy="295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A4C799-6CA6-BEEB-77F6-47137609BD06}"/>
              </a:ext>
            </a:extLst>
          </p:cNvPr>
          <p:cNvSpPr/>
          <p:nvPr/>
        </p:nvSpPr>
        <p:spPr bwMode="white">
          <a:xfrm>
            <a:off x="6528495" y="2082429"/>
            <a:ext cx="247537" cy="285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B26B15-C02B-CBFE-067D-B7F7D86722ED}"/>
              </a:ext>
            </a:extLst>
          </p:cNvPr>
          <p:cNvSpPr/>
          <p:nvPr/>
        </p:nvSpPr>
        <p:spPr bwMode="white">
          <a:xfrm>
            <a:off x="8642082" y="2072902"/>
            <a:ext cx="523636" cy="295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3BDE111-5CE6-0F5C-EC63-17FAD8DEF38B}"/>
              </a:ext>
            </a:extLst>
          </p:cNvPr>
          <p:cNvSpPr/>
          <p:nvPr/>
        </p:nvSpPr>
        <p:spPr bwMode="white">
          <a:xfrm>
            <a:off x="10869917" y="2003898"/>
            <a:ext cx="447471" cy="364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EA6C0B4-7903-B3A5-D612-DA6E114F1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17944"/>
            <a:ext cx="11520000" cy="2785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178054-7367-9CAB-0A45-FF1CEA863A99}"/>
              </a:ext>
            </a:extLst>
          </p:cNvPr>
          <p:cNvSpPr/>
          <p:nvPr/>
        </p:nvSpPr>
        <p:spPr bwMode="white">
          <a:xfrm>
            <a:off x="2891603" y="4719733"/>
            <a:ext cx="3179900" cy="131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9381266-9525-6F31-9A46-420C0D42FF9E}"/>
              </a:ext>
            </a:extLst>
          </p:cNvPr>
          <p:cNvSpPr/>
          <p:nvPr/>
        </p:nvSpPr>
        <p:spPr bwMode="white">
          <a:xfrm>
            <a:off x="6414247" y="4719733"/>
            <a:ext cx="3246545" cy="131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0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AF309D-60BE-D78D-49CE-E6562A956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84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5755AD-82F9-FEB7-0B0E-F4C80D8EE7F5}"/>
              </a:ext>
            </a:extLst>
          </p:cNvPr>
          <p:cNvSpPr/>
          <p:nvPr/>
        </p:nvSpPr>
        <p:spPr bwMode="white">
          <a:xfrm>
            <a:off x="1987140" y="2429010"/>
            <a:ext cx="599801" cy="525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3F84D8-0877-4F3D-6534-6BDADEBC49D2}"/>
              </a:ext>
            </a:extLst>
          </p:cNvPr>
          <p:cNvSpPr/>
          <p:nvPr/>
        </p:nvSpPr>
        <p:spPr bwMode="white">
          <a:xfrm>
            <a:off x="2910644" y="2476748"/>
            <a:ext cx="580760" cy="410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E5EAD5-BBDE-3FB5-9807-29750A083BE2}"/>
              </a:ext>
            </a:extLst>
          </p:cNvPr>
          <p:cNvSpPr/>
          <p:nvPr/>
        </p:nvSpPr>
        <p:spPr bwMode="white">
          <a:xfrm>
            <a:off x="5576429" y="2390820"/>
            <a:ext cx="590280" cy="572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77B6BB-C19F-432D-A027-D2FDE7241BE2}"/>
              </a:ext>
            </a:extLst>
          </p:cNvPr>
          <p:cNvSpPr/>
          <p:nvPr/>
        </p:nvSpPr>
        <p:spPr bwMode="white">
          <a:xfrm>
            <a:off x="7471041" y="2476748"/>
            <a:ext cx="456991" cy="448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92116A-C9AF-86A5-D752-70001502E9AC}"/>
              </a:ext>
            </a:extLst>
          </p:cNvPr>
          <p:cNvSpPr/>
          <p:nvPr/>
        </p:nvSpPr>
        <p:spPr bwMode="white">
          <a:xfrm>
            <a:off x="8556396" y="2438558"/>
            <a:ext cx="571239" cy="448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265697B-01F9-CC68-CFD5-FE334CE1E247}"/>
              </a:ext>
            </a:extLst>
          </p:cNvPr>
          <p:cNvSpPr/>
          <p:nvPr/>
        </p:nvSpPr>
        <p:spPr bwMode="white">
          <a:xfrm>
            <a:off x="9441818" y="2429010"/>
            <a:ext cx="552198" cy="515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F92967C-5111-0D16-2157-A10727D992F4}"/>
              </a:ext>
            </a:extLst>
          </p:cNvPr>
          <p:cNvSpPr/>
          <p:nvPr/>
        </p:nvSpPr>
        <p:spPr bwMode="white">
          <a:xfrm>
            <a:off x="11231702" y="2429010"/>
            <a:ext cx="504595" cy="515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7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2FED9A-56E1-C9D1-287E-EC413A7D0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38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ABF32DA-10C1-F2DD-1D43-AFF0EC0E902F}"/>
              </a:ext>
            </a:extLst>
          </p:cNvPr>
          <p:cNvSpPr/>
          <p:nvPr/>
        </p:nvSpPr>
        <p:spPr bwMode="white">
          <a:xfrm>
            <a:off x="6499932" y="2464912"/>
            <a:ext cx="872417" cy="45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483C70-D763-E785-1B40-B1A6BA52C627}"/>
              </a:ext>
            </a:extLst>
          </p:cNvPr>
          <p:cNvSpPr/>
          <p:nvPr/>
        </p:nvSpPr>
        <p:spPr bwMode="white">
          <a:xfrm>
            <a:off x="7401741" y="2426970"/>
            <a:ext cx="1391739" cy="76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1C5B07-9D2F-C85E-E4FE-8D3EA14E0942}"/>
              </a:ext>
            </a:extLst>
          </p:cNvPr>
          <p:cNvSpPr/>
          <p:nvPr/>
        </p:nvSpPr>
        <p:spPr bwMode="white">
          <a:xfrm>
            <a:off x="3348595" y="3656794"/>
            <a:ext cx="257057" cy="257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10F88D9-64E9-A445-AF9A-9F47D5E212FF}"/>
              </a:ext>
            </a:extLst>
          </p:cNvPr>
          <p:cNvSpPr/>
          <p:nvPr/>
        </p:nvSpPr>
        <p:spPr bwMode="white">
          <a:xfrm>
            <a:off x="6823636" y="4886815"/>
            <a:ext cx="409388" cy="352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2236ABA0-6806-87ED-61DC-051C6D58E75D}"/>
              </a:ext>
            </a:extLst>
          </p:cNvPr>
          <p:cNvSpPr/>
          <p:nvPr/>
        </p:nvSpPr>
        <p:spPr bwMode="white">
          <a:xfrm>
            <a:off x="8910501" y="2426970"/>
            <a:ext cx="980259" cy="121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9E635A-68E7-5A43-E42E-BDA10F1CC387}"/>
              </a:ext>
            </a:extLst>
          </p:cNvPr>
          <p:cNvSpPr/>
          <p:nvPr/>
        </p:nvSpPr>
        <p:spPr bwMode="white">
          <a:xfrm>
            <a:off x="9923961" y="2426970"/>
            <a:ext cx="1551759" cy="98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66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52D0A1-8DB4-323B-2B8F-B84494A29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48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83FDA7F-2C44-B15E-483E-449CE2322199}"/>
              </a:ext>
            </a:extLst>
          </p:cNvPr>
          <p:cNvSpPr/>
          <p:nvPr/>
        </p:nvSpPr>
        <p:spPr bwMode="white">
          <a:xfrm>
            <a:off x="3719900" y="1968224"/>
            <a:ext cx="361785" cy="333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20B12A-4EA7-FF5D-2F53-A4184AC96554}"/>
              </a:ext>
            </a:extLst>
          </p:cNvPr>
          <p:cNvSpPr/>
          <p:nvPr/>
        </p:nvSpPr>
        <p:spPr bwMode="white">
          <a:xfrm>
            <a:off x="10013057" y="1968224"/>
            <a:ext cx="361785" cy="333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951995-6E42-78BC-243A-172D3C6113F2}"/>
              </a:ext>
            </a:extLst>
          </p:cNvPr>
          <p:cNvSpPr/>
          <p:nvPr/>
        </p:nvSpPr>
        <p:spPr bwMode="white">
          <a:xfrm>
            <a:off x="4452991" y="2606630"/>
            <a:ext cx="361785" cy="333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5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