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A015D31-A65B-B81E-CD7C-9EFD3A52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3093720"/>
            <a:ext cx="3017520" cy="67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994680-4989-E1A0-8349-DE3AB3211A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93428"/>
            <a:ext cx="11520000" cy="328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245C09-B5BC-F7FD-4B4B-54859A040145}"/>
              </a:ext>
            </a:extLst>
          </p:cNvPr>
          <p:cNvSpPr/>
          <p:nvPr/>
        </p:nvSpPr>
        <p:spPr bwMode="white">
          <a:xfrm>
            <a:off x="2811371" y="1460382"/>
            <a:ext cx="361785" cy="34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7C694F-7689-0EFB-FC0B-918E9432FB21}"/>
              </a:ext>
            </a:extLst>
          </p:cNvPr>
          <p:cNvSpPr/>
          <p:nvPr/>
        </p:nvSpPr>
        <p:spPr bwMode="white">
          <a:xfrm>
            <a:off x="6638677" y="1460382"/>
            <a:ext cx="361785" cy="333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B24ED2-456D-C81C-5934-846BDD6721E8}"/>
              </a:ext>
            </a:extLst>
          </p:cNvPr>
          <p:cNvSpPr/>
          <p:nvPr/>
        </p:nvSpPr>
        <p:spPr bwMode="white">
          <a:xfrm>
            <a:off x="10465983" y="2060544"/>
            <a:ext cx="361785" cy="34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96751B-C6CD-E15B-1FFC-02F952780576}"/>
              </a:ext>
            </a:extLst>
          </p:cNvPr>
          <p:cNvSpPr/>
          <p:nvPr/>
        </p:nvSpPr>
        <p:spPr bwMode="white">
          <a:xfrm>
            <a:off x="2735206" y="2651179"/>
            <a:ext cx="361785" cy="352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656273-C847-5859-FB34-F9573CA9D7B4}"/>
              </a:ext>
            </a:extLst>
          </p:cNvPr>
          <p:cNvSpPr/>
          <p:nvPr/>
        </p:nvSpPr>
        <p:spPr bwMode="white">
          <a:xfrm>
            <a:off x="10313652" y="2660706"/>
            <a:ext cx="361785" cy="34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85278C-A6D8-9B06-B92E-F255E3AC6EB3}"/>
              </a:ext>
            </a:extLst>
          </p:cNvPr>
          <p:cNvSpPr/>
          <p:nvPr/>
        </p:nvSpPr>
        <p:spPr bwMode="white">
          <a:xfrm>
            <a:off x="6657719" y="3260867"/>
            <a:ext cx="352264" cy="34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3D8E827-C0A0-65D2-DE64-2C6CA90CA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/>
          <a:stretch/>
        </p:blipFill>
        <p:spPr>
          <a:xfrm>
            <a:off x="336000" y="3935871"/>
            <a:ext cx="11520000" cy="24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4479DE-F250-F11E-1C06-50AE08906A56}"/>
              </a:ext>
            </a:extLst>
          </p:cNvPr>
          <p:cNvSpPr/>
          <p:nvPr/>
        </p:nvSpPr>
        <p:spPr bwMode="white">
          <a:xfrm>
            <a:off x="1868826" y="5622578"/>
            <a:ext cx="533157" cy="4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2709F37-7684-7375-BD8D-76EA579D2A20}"/>
              </a:ext>
            </a:extLst>
          </p:cNvPr>
          <p:cNvSpPr/>
          <p:nvPr/>
        </p:nvSpPr>
        <p:spPr bwMode="white">
          <a:xfrm>
            <a:off x="2773289" y="5527208"/>
            <a:ext cx="523636" cy="572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937C1C-176D-6EFD-5D59-B60A292E50B3}"/>
              </a:ext>
            </a:extLst>
          </p:cNvPr>
          <p:cNvSpPr/>
          <p:nvPr/>
        </p:nvSpPr>
        <p:spPr bwMode="white">
          <a:xfrm>
            <a:off x="4201388" y="5546282"/>
            <a:ext cx="561719" cy="553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262A2D-7526-6F0C-0239-167F492E367B}"/>
              </a:ext>
            </a:extLst>
          </p:cNvPr>
          <p:cNvSpPr/>
          <p:nvPr/>
        </p:nvSpPr>
        <p:spPr bwMode="white">
          <a:xfrm>
            <a:off x="6952859" y="5622578"/>
            <a:ext cx="533157" cy="4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A3B8909-6642-2A09-F8FA-516110CE7FBC}"/>
              </a:ext>
            </a:extLst>
          </p:cNvPr>
          <p:cNvSpPr/>
          <p:nvPr/>
        </p:nvSpPr>
        <p:spPr bwMode="white">
          <a:xfrm>
            <a:off x="7828760" y="5527208"/>
            <a:ext cx="628363" cy="600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2A70D8-E7F4-594B-95CE-CB4CF8CE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" y="480514"/>
            <a:ext cx="11520000" cy="2792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D5B797-CA6F-9DC8-FED5-83D36C802E9C}"/>
              </a:ext>
            </a:extLst>
          </p:cNvPr>
          <p:cNvSpPr/>
          <p:nvPr/>
        </p:nvSpPr>
        <p:spPr bwMode="white">
          <a:xfrm>
            <a:off x="2426426" y="1452154"/>
            <a:ext cx="3189417" cy="44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302D4D-48AF-8E7D-899F-8CC8C4F10BB9}"/>
              </a:ext>
            </a:extLst>
          </p:cNvPr>
          <p:cNvSpPr/>
          <p:nvPr/>
        </p:nvSpPr>
        <p:spPr bwMode="white">
          <a:xfrm>
            <a:off x="7167710" y="1586015"/>
            <a:ext cx="238015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54820E-9F1B-E492-FC0D-DFAF6573A6B7}"/>
              </a:ext>
            </a:extLst>
          </p:cNvPr>
          <p:cNvSpPr/>
          <p:nvPr/>
        </p:nvSpPr>
        <p:spPr bwMode="white">
          <a:xfrm>
            <a:off x="9890619" y="1557424"/>
            <a:ext cx="771173" cy="343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4483B3-EAA3-1EB8-55FB-84151892A8EF}"/>
              </a:ext>
            </a:extLst>
          </p:cNvPr>
          <p:cNvSpPr/>
          <p:nvPr/>
        </p:nvSpPr>
        <p:spPr bwMode="white">
          <a:xfrm>
            <a:off x="2521628" y="2157825"/>
            <a:ext cx="2170708" cy="352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D52C17-8B08-ACC3-09CD-C01D44F6416F}"/>
              </a:ext>
            </a:extLst>
          </p:cNvPr>
          <p:cNvSpPr/>
          <p:nvPr/>
        </p:nvSpPr>
        <p:spPr bwMode="white">
          <a:xfrm>
            <a:off x="7167710" y="2195946"/>
            <a:ext cx="238015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E207BA-BC04-0CBF-DC21-CE404E7E12E8}"/>
              </a:ext>
            </a:extLst>
          </p:cNvPr>
          <p:cNvSpPr/>
          <p:nvPr/>
        </p:nvSpPr>
        <p:spPr bwMode="white">
          <a:xfrm>
            <a:off x="9881099" y="2157825"/>
            <a:ext cx="771173" cy="352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DEA195D-FF06-DC89-2433-A3467405896D}"/>
              </a:ext>
            </a:extLst>
          </p:cNvPr>
          <p:cNvSpPr/>
          <p:nvPr/>
        </p:nvSpPr>
        <p:spPr bwMode="white">
          <a:xfrm>
            <a:off x="2540669" y="2786817"/>
            <a:ext cx="1715646" cy="324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6839D8F-7093-6262-FCC0-722C90C2757C}"/>
              </a:ext>
            </a:extLst>
          </p:cNvPr>
          <p:cNvSpPr/>
          <p:nvPr/>
        </p:nvSpPr>
        <p:spPr bwMode="white">
          <a:xfrm>
            <a:off x="7158190" y="2805878"/>
            <a:ext cx="257057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1C5AC6D-078F-CA66-DA8C-4083ED38A5DB}"/>
              </a:ext>
            </a:extLst>
          </p:cNvPr>
          <p:cNvSpPr/>
          <p:nvPr/>
        </p:nvSpPr>
        <p:spPr bwMode="white">
          <a:xfrm>
            <a:off x="9871578" y="2758227"/>
            <a:ext cx="790214" cy="352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BDB593F-DBB9-273C-9CD4-1E0A488F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" y="3592777"/>
            <a:ext cx="11520000" cy="234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A6021E3-D7F8-61A1-C573-94F8B8C8BA33}"/>
              </a:ext>
            </a:extLst>
          </p:cNvPr>
          <p:cNvSpPr/>
          <p:nvPr/>
        </p:nvSpPr>
        <p:spPr bwMode="white">
          <a:xfrm>
            <a:off x="1779016" y="5398174"/>
            <a:ext cx="409388" cy="362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BC5B788-B6F6-B926-C6AE-A07D6D91C75A}"/>
              </a:ext>
            </a:extLst>
          </p:cNvPr>
          <p:cNvSpPr/>
          <p:nvPr/>
        </p:nvSpPr>
        <p:spPr bwMode="white">
          <a:xfrm>
            <a:off x="4758983" y="5398174"/>
            <a:ext cx="418909" cy="362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5B33651-05F9-2339-9E64-028A6D67578E}"/>
              </a:ext>
            </a:extLst>
          </p:cNvPr>
          <p:cNvSpPr/>
          <p:nvPr/>
        </p:nvSpPr>
        <p:spPr bwMode="white">
          <a:xfrm>
            <a:off x="7748471" y="5398174"/>
            <a:ext cx="418909" cy="362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6B94BD3-7364-7133-CC5B-503DEAF6357B}"/>
              </a:ext>
            </a:extLst>
          </p:cNvPr>
          <p:cNvSpPr/>
          <p:nvPr/>
        </p:nvSpPr>
        <p:spPr bwMode="white">
          <a:xfrm>
            <a:off x="10728438" y="5398174"/>
            <a:ext cx="418909" cy="362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2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D30284-B863-A31C-A1E1-8557CEDF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7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847784-4D1E-94DB-F427-D94CB9841E0A}"/>
              </a:ext>
            </a:extLst>
          </p:cNvPr>
          <p:cNvSpPr/>
          <p:nvPr/>
        </p:nvSpPr>
        <p:spPr bwMode="white">
          <a:xfrm>
            <a:off x="3615173" y="1891894"/>
            <a:ext cx="571239" cy="51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57B68F-E97D-76C2-298A-F04EE8FC309B}"/>
              </a:ext>
            </a:extLst>
          </p:cNvPr>
          <p:cNvSpPr/>
          <p:nvPr/>
        </p:nvSpPr>
        <p:spPr bwMode="white">
          <a:xfrm>
            <a:off x="5595471" y="1968115"/>
            <a:ext cx="533157" cy="419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9827EE-BD83-52B0-306D-61C5B6CD0E59}"/>
              </a:ext>
            </a:extLst>
          </p:cNvPr>
          <p:cNvSpPr/>
          <p:nvPr/>
        </p:nvSpPr>
        <p:spPr bwMode="white">
          <a:xfrm>
            <a:off x="7166380" y="1891894"/>
            <a:ext cx="552198" cy="543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3975D1-72F8-F8BD-8B0F-8184C0974C15}"/>
              </a:ext>
            </a:extLst>
          </p:cNvPr>
          <p:cNvSpPr/>
          <p:nvPr/>
        </p:nvSpPr>
        <p:spPr bwMode="white">
          <a:xfrm>
            <a:off x="8575438" y="1882366"/>
            <a:ext cx="637884" cy="59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99CECE-0FEB-5752-B34A-34D00F1458A6}"/>
              </a:ext>
            </a:extLst>
          </p:cNvPr>
          <p:cNvSpPr/>
          <p:nvPr/>
        </p:nvSpPr>
        <p:spPr bwMode="white">
          <a:xfrm>
            <a:off x="4929024" y="3101899"/>
            <a:ext cx="523636" cy="4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78D406-29B8-19BF-0D01-C60BDC534C9A}"/>
              </a:ext>
            </a:extLst>
          </p:cNvPr>
          <p:cNvSpPr/>
          <p:nvPr/>
        </p:nvSpPr>
        <p:spPr bwMode="white">
          <a:xfrm>
            <a:off x="7242545" y="3073316"/>
            <a:ext cx="571239" cy="53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C915BB-0F72-D713-2902-49E6C1051365}"/>
              </a:ext>
            </a:extLst>
          </p:cNvPr>
          <p:cNvSpPr/>
          <p:nvPr/>
        </p:nvSpPr>
        <p:spPr bwMode="white">
          <a:xfrm>
            <a:off x="9051471" y="3035205"/>
            <a:ext cx="523636" cy="581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060C82B-FA96-33DB-C374-4B2F6D0113CB}"/>
              </a:ext>
            </a:extLst>
          </p:cNvPr>
          <p:cNvSpPr/>
          <p:nvPr/>
        </p:nvSpPr>
        <p:spPr bwMode="white">
          <a:xfrm>
            <a:off x="2129950" y="5255135"/>
            <a:ext cx="409388" cy="333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BDD87E-EB0F-A7EE-F49A-EF68FEA43DCF}"/>
              </a:ext>
            </a:extLst>
          </p:cNvPr>
          <p:cNvSpPr/>
          <p:nvPr/>
        </p:nvSpPr>
        <p:spPr bwMode="white">
          <a:xfrm>
            <a:off x="4367305" y="5255135"/>
            <a:ext cx="399867" cy="333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E00841-8B3C-AA68-31E6-97FEDC68AE58}"/>
              </a:ext>
            </a:extLst>
          </p:cNvPr>
          <p:cNvSpPr/>
          <p:nvPr/>
        </p:nvSpPr>
        <p:spPr bwMode="white">
          <a:xfrm>
            <a:off x="7728099" y="5245608"/>
            <a:ext cx="409388" cy="342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D4CE1DB-B69C-5876-23BF-7333DDFA9DEC}"/>
              </a:ext>
            </a:extLst>
          </p:cNvPr>
          <p:cNvSpPr/>
          <p:nvPr/>
        </p:nvSpPr>
        <p:spPr bwMode="white">
          <a:xfrm>
            <a:off x="9955933" y="5236080"/>
            <a:ext cx="418910" cy="352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0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