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6A13A5-E9C2-B971-C045-8C1DEEE94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89" y="2509800"/>
            <a:ext cx="4411980" cy="7696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AC1F14-E429-778F-9FDF-A34D511E8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10" y="3578581"/>
            <a:ext cx="1516380" cy="678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D8E1EA-3CBA-76F7-5813-C006BD5E0B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54684"/>
            <a:ext cx="11520000" cy="2866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7B762A-F1A1-71E5-BCE0-24DE93702092}"/>
              </a:ext>
            </a:extLst>
          </p:cNvPr>
          <p:cNvSpPr/>
          <p:nvPr/>
        </p:nvSpPr>
        <p:spPr bwMode="white">
          <a:xfrm>
            <a:off x="1120760" y="2710542"/>
            <a:ext cx="837818" cy="810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D0768B-584E-46C2-A773-28C1712871B6}"/>
              </a:ext>
            </a:extLst>
          </p:cNvPr>
          <p:cNvSpPr/>
          <p:nvPr/>
        </p:nvSpPr>
        <p:spPr bwMode="white">
          <a:xfrm>
            <a:off x="3777024" y="2710541"/>
            <a:ext cx="1123438" cy="810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70B241-3840-7559-96D4-3570C248D620}"/>
              </a:ext>
            </a:extLst>
          </p:cNvPr>
          <p:cNvSpPr/>
          <p:nvPr/>
        </p:nvSpPr>
        <p:spPr bwMode="white">
          <a:xfrm>
            <a:off x="5795404" y="2710541"/>
            <a:ext cx="923504" cy="810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F4F8D9-F089-3A5D-ECC8-487D2C035F5E}"/>
              </a:ext>
            </a:extLst>
          </p:cNvPr>
          <p:cNvSpPr/>
          <p:nvPr/>
        </p:nvSpPr>
        <p:spPr bwMode="white">
          <a:xfrm>
            <a:off x="6776032" y="2710541"/>
            <a:ext cx="837818" cy="653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6B66C91-A76C-9B6A-1E43-D272C0A99C4C}"/>
              </a:ext>
            </a:extLst>
          </p:cNvPr>
          <p:cNvSpPr/>
          <p:nvPr/>
        </p:nvSpPr>
        <p:spPr bwMode="white">
          <a:xfrm>
            <a:off x="9299007" y="2710541"/>
            <a:ext cx="837818" cy="653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0F06A0-E0B3-274C-D753-91E8565BCD18}"/>
              </a:ext>
            </a:extLst>
          </p:cNvPr>
          <p:cNvSpPr/>
          <p:nvPr/>
        </p:nvSpPr>
        <p:spPr bwMode="white">
          <a:xfrm>
            <a:off x="10260594" y="2710469"/>
            <a:ext cx="837818" cy="653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DE8091F-666B-2921-8E2D-3EF722F1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9" y="3746229"/>
            <a:ext cx="11520000" cy="267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0E5B51-95DE-FBC6-C4CC-EB2E4ABF82B9}"/>
              </a:ext>
            </a:extLst>
          </p:cNvPr>
          <p:cNvSpPr/>
          <p:nvPr/>
        </p:nvSpPr>
        <p:spPr bwMode="white">
          <a:xfrm>
            <a:off x="4212210" y="5579973"/>
            <a:ext cx="533157" cy="44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87B792F-9677-46AC-0FA4-E6DECA273F8B}"/>
              </a:ext>
            </a:extLst>
          </p:cNvPr>
          <p:cNvSpPr/>
          <p:nvPr/>
        </p:nvSpPr>
        <p:spPr bwMode="white">
          <a:xfrm>
            <a:off x="5592706" y="5513118"/>
            <a:ext cx="618842" cy="525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3ED34C3-124F-8FD5-8A10-17E75AFEF9D5}"/>
              </a:ext>
            </a:extLst>
          </p:cNvPr>
          <p:cNvSpPr/>
          <p:nvPr/>
        </p:nvSpPr>
        <p:spPr bwMode="white">
          <a:xfrm>
            <a:off x="8506029" y="5570422"/>
            <a:ext cx="552198" cy="506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1ACC41-4F4E-7486-8F35-FD368F9C12E6}"/>
              </a:ext>
            </a:extLst>
          </p:cNvPr>
          <p:cNvSpPr/>
          <p:nvPr/>
        </p:nvSpPr>
        <p:spPr bwMode="white">
          <a:xfrm>
            <a:off x="9420012" y="5541770"/>
            <a:ext cx="609322" cy="525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3FE00A8-0C7A-64BA-8BA7-ADD7709AA11F}"/>
              </a:ext>
            </a:extLst>
          </p:cNvPr>
          <p:cNvSpPr/>
          <p:nvPr/>
        </p:nvSpPr>
        <p:spPr bwMode="white">
          <a:xfrm>
            <a:off x="10343516" y="5522669"/>
            <a:ext cx="599800" cy="563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8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AAC7F4-75CC-A098-8E06-CE79E5FA24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D3D4A9-80AA-A0BA-7BC7-FD26F5FF6451}"/>
              </a:ext>
            </a:extLst>
          </p:cNvPr>
          <p:cNvSpPr/>
          <p:nvPr/>
        </p:nvSpPr>
        <p:spPr bwMode="white">
          <a:xfrm>
            <a:off x="2558380" y="1911461"/>
            <a:ext cx="1578191" cy="343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E22D27-9895-ACF7-2A76-356AA43B9CBA}"/>
              </a:ext>
            </a:extLst>
          </p:cNvPr>
          <p:cNvSpPr/>
          <p:nvPr/>
        </p:nvSpPr>
        <p:spPr bwMode="white">
          <a:xfrm>
            <a:off x="6776033" y="1940055"/>
            <a:ext cx="247537" cy="266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D29C3C-A412-2F4F-BE75-FDDD9A77E677}"/>
              </a:ext>
            </a:extLst>
          </p:cNvPr>
          <p:cNvSpPr/>
          <p:nvPr/>
        </p:nvSpPr>
        <p:spPr bwMode="white">
          <a:xfrm>
            <a:off x="9479900" y="1911460"/>
            <a:ext cx="761652" cy="333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B1ECA2-D7D7-D5F2-38BD-D8ED14A631E8}"/>
              </a:ext>
            </a:extLst>
          </p:cNvPr>
          <p:cNvSpPr/>
          <p:nvPr/>
        </p:nvSpPr>
        <p:spPr bwMode="white">
          <a:xfrm>
            <a:off x="2548859" y="2588210"/>
            <a:ext cx="1914284" cy="352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D4098C-A82F-A545-54CA-FB3B00965D22}"/>
              </a:ext>
            </a:extLst>
          </p:cNvPr>
          <p:cNvSpPr/>
          <p:nvPr/>
        </p:nvSpPr>
        <p:spPr bwMode="white">
          <a:xfrm>
            <a:off x="6776033" y="2635868"/>
            <a:ext cx="238016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EA9C3BE-CFBB-18B4-2331-63BC132E3E2A}"/>
              </a:ext>
            </a:extLst>
          </p:cNvPr>
          <p:cNvSpPr/>
          <p:nvPr/>
        </p:nvSpPr>
        <p:spPr bwMode="white">
          <a:xfrm>
            <a:off x="9460859" y="2588209"/>
            <a:ext cx="780694" cy="343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AA200AD-5895-0917-6063-6D114BC03754}"/>
              </a:ext>
            </a:extLst>
          </p:cNvPr>
          <p:cNvSpPr/>
          <p:nvPr/>
        </p:nvSpPr>
        <p:spPr bwMode="white">
          <a:xfrm>
            <a:off x="2548859" y="3091543"/>
            <a:ext cx="2867109" cy="53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FA7B895-6DEC-88BB-47A9-81ECC58DE386}"/>
              </a:ext>
            </a:extLst>
          </p:cNvPr>
          <p:cNvSpPr/>
          <p:nvPr/>
        </p:nvSpPr>
        <p:spPr bwMode="white">
          <a:xfrm>
            <a:off x="6776033" y="3322149"/>
            <a:ext cx="228495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02B5F3A-EE34-BBE2-4677-F1399A952780}"/>
              </a:ext>
            </a:extLst>
          </p:cNvPr>
          <p:cNvSpPr/>
          <p:nvPr/>
        </p:nvSpPr>
        <p:spPr bwMode="white">
          <a:xfrm>
            <a:off x="9479900" y="3284022"/>
            <a:ext cx="752131" cy="343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3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9477C7-BF06-FF3A-1476-245DFF393B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73685"/>
            <a:ext cx="11520000" cy="368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220C7B-F17D-0744-2C0E-6176E1FC3307}"/>
              </a:ext>
            </a:extLst>
          </p:cNvPr>
          <p:cNvSpPr/>
          <p:nvPr/>
        </p:nvSpPr>
        <p:spPr bwMode="white">
          <a:xfrm>
            <a:off x="2563834" y="1742357"/>
            <a:ext cx="666446" cy="58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0D2D7B-F4C6-9437-B958-14E5C97FD140}"/>
              </a:ext>
            </a:extLst>
          </p:cNvPr>
          <p:cNvSpPr/>
          <p:nvPr/>
        </p:nvSpPr>
        <p:spPr bwMode="white">
          <a:xfrm>
            <a:off x="5267702" y="1742357"/>
            <a:ext cx="666446" cy="58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4B74DB-14BD-0A05-B086-1C66D9E50C4B}"/>
              </a:ext>
            </a:extLst>
          </p:cNvPr>
          <p:cNvSpPr/>
          <p:nvPr/>
        </p:nvSpPr>
        <p:spPr bwMode="white">
          <a:xfrm>
            <a:off x="2221090" y="2953535"/>
            <a:ext cx="628363" cy="534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EC3430-9584-228C-013F-7393C0AAA7CA}"/>
              </a:ext>
            </a:extLst>
          </p:cNvPr>
          <p:cNvSpPr/>
          <p:nvPr/>
        </p:nvSpPr>
        <p:spPr bwMode="white">
          <a:xfrm>
            <a:off x="3039867" y="3020293"/>
            <a:ext cx="523636" cy="45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AAEBAE-BF2A-BC1E-A2F5-B3E0F11DD5DF}"/>
              </a:ext>
            </a:extLst>
          </p:cNvPr>
          <p:cNvSpPr/>
          <p:nvPr/>
        </p:nvSpPr>
        <p:spPr bwMode="white">
          <a:xfrm>
            <a:off x="4734545" y="3029830"/>
            <a:ext cx="571239" cy="41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B6DFDE-5730-61D5-F5F8-58FD40E9B292}"/>
              </a:ext>
            </a:extLst>
          </p:cNvPr>
          <p:cNvSpPr/>
          <p:nvPr/>
        </p:nvSpPr>
        <p:spPr bwMode="white">
          <a:xfrm>
            <a:off x="5629487" y="2963072"/>
            <a:ext cx="609322" cy="562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088688-A42A-905F-FCA4-54DC221BB5D1}"/>
              </a:ext>
            </a:extLst>
          </p:cNvPr>
          <p:cNvSpPr/>
          <p:nvPr/>
        </p:nvSpPr>
        <p:spPr bwMode="white">
          <a:xfrm>
            <a:off x="6419702" y="3020293"/>
            <a:ext cx="523636" cy="45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E34A7E-1A64-A04D-5988-E7C95F37C67A}"/>
              </a:ext>
            </a:extLst>
          </p:cNvPr>
          <p:cNvSpPr/>
          <p:nvPr/>
        </p:nvSpPr>
        <p:spPr bwMode="white">
          <a:xfrm>
            <a:off x="7171834" y="3020293"/>
            <a:ext cx="533158" cy="44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16E3AE3-EBFB-8E42-9F2A-D1DA1BA7A4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098541"/>
            <a:ext cx="11520000" cy="2590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8B7119-A950-9DA8-B77F-4C41B0EB908E}"/>
              </a:ext>
            </a:extLst>
          </p:cNvPr>
          <p:cNvSpPr/>
          <p:nvPr/>
        </p:nvSpPr>
        <p:spPr bwMode="white">
          <a:xfrm>
            <a:off x="3363570" y="4212834"/>
            <a:ext cx="257057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829055A-AA3E-3B5F-230D-1F66A80CE790}"/>
              </a:ext>
            </a:extLst>
          </p:cNvPr>
          <p:cNvSpPr/>
          <p:nvPr/>
        </p:nvSpPr>
        <p:spPr bwMode="white">
          <a:xfrm>
            <a:off x="2106842" y="5529943"/>
            <a:ext cx="456992" cy="473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FBFA34B-1C94-2432-3B70-0CB767B6DBB5}"/>
              </a:ext>
            </a:extLst>
          </p:cNvPr>
          <p:cNvSpPr/>
          <p:nvPr/>
        </p:nvSpPr>
        <p:spPr bwMode="white">
          <a:xfrm>
            <a:off x="6172165" y="5529943"/>
            <a:ext cx="456992" cy="473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DF9D6A9-BD6B-8E71-EFF1-643203DC8EBD}"/>
              </a:ext>
            </a:extLst>
          </p:cNvPr>
          <p:cNvSpPr/>
          <p:nvPr/>
        </p:nvSpPr>
        <p:spPr bwMode="white">
          <a:xfrm>
            <a:off x="9494876" y="5529943"/>
            <a:ext cx="323702" cy="473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80A975A-BA95-14DB-C60D-2A39B90ED892}"/>
              </a:ext>
            </a:extLst>
          </p:cNvPr>
          <p:cNvSpPr/>
          <p:nvPr/>
        </p:nvSpPr>
        <p:spPr bwMode="white">
          <a:xfrm>
            <a:off x="6895735" y="6251059"/>
            <a:ext cx="409388" cy="31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7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