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8B5BAE-F39E-ADFF-D1B4-4DF7A37A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3154680"/>
            <a:ext cx="2628900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10B618-5227-2005-FA7A-8C5B0D9E2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"/>
          <a:stretch/>
        </p:blipFill>
        <p:spPr>
          <a:xfrm>
            <a:off x="336000" y="660467"/>
            <a:ext cx="11520000" cy="2110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B76341-7659-36B5-D4CF-E12EE960B57C}"/>
              </a:ext>
            </a:extLst>
          </p:cNvPr>
          <p:cNvSpPr/>
          <p:nvPr/>
        </p:nvSpPr>
        <p:spPr bwMode="white">
          <a:xfrm>
            <a:off x="1983074" y="2142002"/>
            <a:ext cx="1085355" cy="305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BFAB5D-288C-A294-9875-A9E9F23F752E}"/>
              </a:ext>
            </a:extLst>
          </p:cNvPr>
          <p:cNvSpPr/>
          <p:nvPr/>
        </p:nvSpPr>
        <p:spPr>
          <a:xfrm>
            <a:off x="7296026" y="2061097"/>
            <a:ext cx="179961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B5530CF6-963E-4068-7D5C-36BF61FC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938405"/>
            <a:ext cx="11520000" cy="432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86F9B2-9782-E12D-5571-2C90B0DA6F86}"/>
              </a:ext>
            </a:extLst>
          </p:cNvPr>
          <p:cNvSpPr/>
          <p:nvPr/>
        </p:nvSpPr>
        <p:spPr bwMode="white">
          <a:xfrm>
            <a:off x="1878346" y="3036924"/>
            <a:ext cx="9230921" cy="134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692957-E4F4-9CAB-6B38-96405594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54FBC9-E5CF-1E2E-C64C-77FC40690F78}"/>
              </a:ext>
            </a:extLst>
          </p:cNvPr>
          <p:cNvSpPr/>
          <p:nvPr/>
        </p:nvSpPr>
        <p:spPr bwMode="white">
          <a:xfrm>
            <a:off x="2986809" y="2102716"/>
            <a:ext cx="361785" cy="53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258137-3034-7B89-A81F-85793C81D211}"/>
              </a:ext>
            </a:extLst>
          </p:cNvPr>
          <p:cNvSpPr/>
          <p:nvPr/>
        </p:nvSpPr>
        <p:spPr bwMode="white">
          <a:xfrm>
            <a:off x="3872231" y="2121788"/>
            <a:ext cx="542677" cy="4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D3D183-F906-C156-699B-050020AA7272}"/>
              </a:ext>
            </a:extLst>
          </p:cNvPr>
          <p:cNvSpPr/>
          <p:nvPr/>
        </p:nvSpPr>
        <p:spPr bwMode="white">
          <a:xfrm>
            <a:off x="8051801" y="2121788"/>
            <a:ext cx="542677" cy="44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0BBC43-1F5C-4BCD-719D-B0BF39EF954B}"/>
              </a:ext>
            </a:extLst>
          </p:cNvPr>
          <p:cNvSpPr/>
          <p:nvPr/>
        </p:nvSpPr>
        <p:spPr bwMode="white">
          <a:xfrm>
            <a:off x="9403735" y="2083644"/>
            <a:ext cx="552198" cy="534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594078-641A-7AAE-7358-984928FD1C61}"/>
              </a:ext>
            </a:extLst>
          </p:cNvPr>
          <p:cNvSpPr/>
          <p:nvPr/>
        </p:nvSpPr>
        <p:spPr bwMode="white">
          <a:xfrm>
            <a:off x="2206115" y="3332856"/>
            <a:ext cx="571239" cy="4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8ADD7F-0947-FAA5-39D3-B333AEC59DFF}"/>
              </a:ext>
            </a:extLst>
          </p:cNvPr>
          <p:cNvSpPr/>
          <p:nvPr/>
        </p:nvSpPr>
        <p:spPr bwMode="white">
          <a:xfrm>
            <a:off x="3129619" y="3256568"/>
            <a:ext cx="552198" cy="5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8B6AB7-8B32-9B6B-2164-3B1A1754A09C}"/>
              </a:ext>
            </a:extLst>
          </p:cNvPr>
          <p:cNvSpPr/>
          <p:nvPr/>
        </p:nvSpPr>
        <p:spPr bwMode="white">
          <a:xfrm>
            <a:off x="4852859" y="3475896"/>
            <a:ext cx="561719" cy="114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10182D6-FB04-4FC3-22B5-2550F6C3075F}"/>
              </a:ext>
            </a:extLst>
          </p:cNvPr>
          <p:cNvSpPr/>
          <p:nvPr/>
        </p:nvSpPr>
        <p:spPr bwMode="white">
          <a:xfrm>
            <a:off x="9279966" y="3256568"/>
            <a:ext cx="609322" cy="54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6310DB-3BD0-B254-6710-210B7865566D}"/>
              </a:ext>
            </a:extLst>
          </p:cNvPr>
          <p:cNvSpPr/>
          <p:nvPr/>
        </p:nvSpPr>
        <p:spPr bwMode="white">
          <a:xfrm>
            <a:off x="10689024" y="3294712"/>
            <a:ext cx="609322" cy="47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32ED832-CECA-A565-4F78-BF47BA90DDD4}"/>
              </a:ext>
            </a:extLst>
          </p:cNvPr>
          <p:cNvSpPr/>
          <p:nvPr/>
        </p:nvSpPr>
        <p:spPr bwMode="white">
          <a:xfrm>
            <a:off x="3291471" y="4458101"/>
            <a:ext cx="542677" cy="50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8D81AD5-8C2F-DC46-1F08-43945586463A}"/>
              </a:ext>
            </a:extLst>
          </p:cNvPr>
          <p:cNvSpPr/>
          <p:nvPr/>
        </p:nvSpPr>
        <p:spPr bwMode="white">
          <a:xfrm>
            <a:off x="6014380" y="4496245"/>
            <a:ext cx="495074" cy="410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6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12F9F3-F456-3C53-C1B3-D81C8249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7C882C-1BB5-8548-0076-0DEBC43E603F}"/>
              </a:ext>
            </a:extLst>
          </p:cNvPr>
          <p:cNvSpPr/>
          <p:nvPr/>
        </p:nvSpPr>
        <p:spPr bwMode="white">
          <a:xfrm>
            <a:off x="3072495" y="2246158"/>
            <a:ext cx="571239" cy="11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7A17F8-35A2-1D0E-66D3-2CD008CF9EA4}"/>
              </a:ext>
            </a:extLst>
          </p:cNvPr>
          <p:cNvSpPr/>
          <p:nvPr/>
        </p:nvSpPr>
        <p:spPr bwMode="white">
          <a:xfrm>
            <a:off x="6509454" y="2246158"/>
            <a:ext cx="571239" cy="11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CAB790-6F3C-7826-FC44-CDA426F044C0}"/>
              </a:ext>
            </a:extLst>
          </p:cNvPr>
          <p:cNvSpPr/>
          <p:nvPr/>
        </p:nvSpPr>
        <p:spPr bwMode="white">
          <a:xfrm>
            <a:off x="7537685" y="2112619"/>
            <a:ext cx="314181" cy="391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BF7DF1-1842-5AB5-6B2B-1665B41288E8}"/>
              </a:ext>
            </a:extLst>
          </p:cNvPr>
          <p:cNvSpPr/>
          <p:nvPr/>
        </p:nvSpPr>
        <p:spPr bwMode="white">
          <a:xfrm>
            <a:off x="3072495" y="3428931"/>
            <a:ext cx="571239" cy="10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7B5A06-7E26-B321-EC09-B0567DEABF94}"/>
              </a:ext>
            </a:extLst>
          </p:cNvPr>
          <p:cNvSpPr/>
          <p:nvPr/>
        </p:nvSpPr>
        <p:spPr bwMode="white">
          <a:xfrm>
            <a:off x="5214644" y="3428931"/>
            <a:ext cx="571239" cy="10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929CDA-F2DB-EE0C-0184-A8A58046D4A8}"/>
              </a:ext>
            </a:extLst>
          </p:cNvPr>
          <p:cNvSpPr/>
          <p:nvPr/>
        </p:nvSpPr>
        <p:spPr bwMode="white">
          <a:xfrm>
            <a:off x="5148000" y="4211088"/>
            <a:ext cx="409388" cy="352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