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6598AB-E3C8-74F8-9216-35C4F77DA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112770"/>
            <a:ext cx="4229100" cy="632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893403-2627-2C9A-AF67-E3FEA275A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6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229CBF-C72F-FDF7-27F2-D0D567571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7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3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83D588-15B7-1694-6BE5-7F2CAB395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231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3F7D29-37FF-A01D-EE02-F2B8AE453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474F727B-2AB8-7DB5-98EB-AD8123312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39855"/>
            <a:ext cx="11520000" cy="1732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392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