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C8C830-0C48-64D3-53F3-4293F521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40" y="3128010"/>
            <a:ext cx="2484120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D266F-E09F-A79C-7305-0C62305520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4" y="496264"/>
            <a:ext cx="11520000" cy="2250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F5B798-0070-179F-F290-5669DB182498}"/>
              </a:ext>
            </a:extLst>
          </p:cNvPr>
          <p:cNvSpPr/>
          <p:nvPr/>
        </p:nvSpPr>
        <p:spPr bwMode="white">
          <a:xfrm>
            <a:off x="2133055" y="1650039"/>
            <a:ext cx="704528" cy="34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AB7D27-86E3-6F92-3401-4927E535E92E}"/>
              </a:ext>
            </a:extLst>
          </p:cNvPr>
          <p:cNvSpPr/>
          <p:nvPr/>
        </p:nvSpPr>
        <p:spPr bwMode="white">
          <a:xfrm>
            <a:off x="5093981" y="1640503"/>
            <a:ext cx="504595" cy="28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312B1A-8960-649E-E554-99B19D50F9BC}"/>
              </a:ext>
            </a:extLst>
          </p:cNvPr>
          <p:cNvSpPr/>
          <p:nvPr/>
        </p:nvSpPr>
        <p:spPr bwMode="white">
          <a:xfrm>
            <a:off x="8102510" y="1650039"/>
            <a:ext cx="314181" cy="28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52995D-FEF3-9866-1001-10C53DB2AED8}"/>
              </a:ext>
            </a:extLst>
          </p:cNvPr>
          <p:cNvSpPr/>
          <p:nvPr/>
        </p:nvSpPr>
        <p:spPr bwMode="white">
          <a:xfrm>
            <a:off x="11006311" y="1659574"/>
            <a:ext cx="218975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4804D1A-58C4-AC77-C720-7BA2468C12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4" y="2996006"/>
            <a:ext cx="11520000" cy="3479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DB0A47-14E9-FF63-83F9-840088669890}"/>
              </a:ext>
            </a:extLst>
          </p:cNvPr>
          <p:cNvSpPr/>
          <p:nvPr/>
        </p:nvSpPr>
        <p:spPr bwMode="white">
          <a:xfrm>
            <a:off x="1333320" y="4902509"/>
            <a:ext cx="9930049" cy="6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CEF498-990E-9D56-90EC-0802399E68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83123"/>
            <a:ext cx="11520000" cy="2436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C822CE8-F6F4-4451-9CA3-07C1BBEA5671}"/>
              </a:ext>
            </a:extLst>
          </p:cNvPr>
          <p:cNvSpPr/>
          <p:nvPr/>
        </p:nvSpPr>
        <p:spPr bwMode="white">
          <a:xfrm>
            <a:off x="4905917" y="1434775"/>
            <a:ext cx="418909" cy="363074"/>
          </a:xfrm>
          <a:prstGeom prst="rect">
            <a:avLst/>
          </a:prstGeom>
          <a:solidFill>
            <a:srgbClr val="EEF9FD"/>
          </a:solidFill>
          <a:ln w="12700" cap="flat" cmpd="sng" algn="ctr">
            <a:solidFill>
              <a:srgbClr val="EEF9F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4827316-8464-066B-66EC-FC8494E78158}"/>
              </a:ext>
            </a:extLst>
          </p:cNvPr>
          <p:cNvSpPr/>
          <p:nvPr/>
        </p:nvSpPr>
        <p:spPr bwMode="white">
          <a:xfrm>
            <a:off x="7895404" y="1444330"/>
            <a:ext cx="418909" cy="343965"/>
          </a:xfrm>
          <a:prstGeom prst="rect">
            <a:avLst/>
          </a:prstGeom>
          <a:solidFill>
            <a:srgbClr val="EEF9FD"/>
          </a:solidFill>
          <a:ln w="12700" cap="flat" cmpd="sng" algn="ctr">
            <a:solidFill>
              <a:srgbClr val="EEF9F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1264C4-E1F7-ED53-69FB-CC7A4B1353D3}"/>
              </a:ext>
            </a:extLst>
          </p:cNvPr>
          <p:cNvSpPr/>
          <p:nvPr/>
        </p:nvSpPr>
        <p:spPr bwMode="white">
          <a:xfrm>
            <a:off x="10884892" y="1444330"/>
            <a:ext cx="418909" cy="334411"/>
          </a:xfrm>
          <a:prstGeom prst="rect">
            <a:avLst/>
          </a:prstGeom>
          <a:solidFill>
            <a:srgbClr val="EEF9FD"/>
          </a:solidFill>
          <a:ln w="12700" cap="flat" cmpd="sng" algn="ctr">
            <a:solidFill>
              <a:srgbClr val="EEF9F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A4E0EAB-4305-6DD8-F548-42EB3DB4C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/>
          <a:stretch/>
        </p:blipFill>
        <p:spPr>
          <a:xfrm>
            <a:off x="336000" y="2819249"/>
            <a:ext cx="11520000" cy="382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FB15B2-9187-61C6-4C93-02EC3D1481C6}"/>
              </a:ext>
            </a:extLst>
          </p:cNvPr>
          <p:cNvSpPr/>
          <p:nvPr/>
        </p:nvSpPr>
        <p:spPr bwMode="white">
          <a:xfrm>
            <a:off x="2716165" y="4041934"/>
            <a:ext cx="599801" cy="5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A4E7C4-58D7-F662-AE9E-F31E6C951450}"/>
              </a:ext>
            </a:extLst>
          </p:cNvPr>
          <p:cNvSpPr/>
          <p:nvPr/>
        </p:nvSpPr>
        <p:spPr bwMode="white">
          <a:xfrm>
            <a:off x="5896066" y="4108608"/>
            <a:ext cx="533157" cy="342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A53BCB-BB68-0893-7B9F-CE217BA3E323}"/>
              </a:ext>
            </a:extLst>
          </p:cNvPr>
          <p:cNvSpPr/>
          <p:nvPr/>
        </p:nvSpPr>
        <p:spPr bwMode="white">
          <a:xfrm>
            <a:off x="6848132" y="4108608"/>
            <a:ext cx="542677" cy="342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3DD829-424B-DEB5-9217-FC5BA5A738B6}"/>
              </a:ext>
            </a:extLst>
          </p:cNvPr>
          <p:cNvSpPr/>
          <p:nvPr/>
        </p:nvSpPr>
        <p:spPr bwMode="white">
          <a:xfrm>
            <a:off x="3506380" y="5175391"/>
            <a:ext cx="552198" cy="523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5CAD28-9004-3B57-5B81-AAD5F6CA4650}"/>
              </a:ext>
            </a:extLst>
          </p:cNvPr>
          <p:cNvSpPr/>
          <p:nvPr/>
        </p:nvSpPr>
        <p:spPr bwMode="white">
          <a:xfrm>
            <a:off x="6305454" y="5213491"/>
            <a:ext cx="504595" cy="428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5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DA8BEB-9A7A-521C-85DF-EF3495F9CD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6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681CE2-5D23-53E2-B4EF-E101FB675C44}"/>
              </a:ext>
            </a:extLst>
          </p:cNvPr>
          <p:cNvSpPr/>
          <p:nvPr/>
        </p:nvSpPr>
        <p:spPr bwMode="white">
          <a:xfrm>
            <a:off x="6956925" y="3542210"/>
            <a:ext cx="437950" cy="362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3FE749-876A-F40A-14DB-4A6665DE3889}"/>
              </a:ext>
            </a:extLst>
          </p:cNvPr>
          <p:cNvSpPr/>
          <p:nvPr/>
        </p:nvSpPr>
        <p:spPr bwMode="white">
          <a:xfrm>
            <a:off x="1396859" y="4457521"/>
            <a:ext cx="418909" cy="371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