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3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7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29FE579-A1C5-800A-2443-205196B92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720" y="3116580"/>
            <a:ext cx="2956560" cy="6248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82BAEAB-A716-D190-3AB9-C41459A4E2D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2113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7F2D3DF-2B89-FAEC-2DC3-6EF7447FB4A4}"/>
              </a:ext>
            </a:extLst>
          </p:cNvPr>
          <p:cNvSpPr/>
          <p:nvPr/>
        </p:nvSpPr>
        <p:spPr bwMode="white">
          <a:xfrm>
            <a:off x="2208179" y="2023353"/>
            <a:ext cx="1108953" cy="5071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B660913-477C-480D-BF1A-5DD5FE426839}"/>
              </a:ext>
            </a:extLst>
          </p:cNvPr>
          <p:cNvSpPr/>
          <p:nvPr/>
        </p:nvSpPr>
        <p:spPr bwMode="white">
          <a:xfrm>
            <a:off x="7363839" y="2023353"/>
            <a:ext cx="778212" cy="5071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E85EDF1-76AC-DC67-C6CF-4719D4C72B1F}"/>
              </a:ext>
            </a:extLst>
          </p:cNvPr>
          <p:cNvSpPr/>
          <p:nvPr/>
        </p:nvSpPr>
        <p:spPr bwMode="white">
          <a:xfrm>
            <a:off x="11011711" y="2091447"/>
            <a:ext cx="778212" cy="4295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A80427D-6E67-8112-A471-25B3345D4320}"/>
              </a:ext>
            </a:extLst>
          </p:cNvPr>
          <p:cNvSpPr/>
          <p:nvPr/>
        </p:nvSpPr>
        <p:spPr bwMode="white">
          <a:xfrm>
            <a:off x="3317131" y="3052502"/>
            <a:ext cx="894945" cy="5071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EFD920F-559F-5460-9ED6-71F3FABE334A}"/>
              </a:ext>
            </a:extLst>
          </p:cNvPr>
          <p:cNvSpPr/>
          <p:nvPr/>
        </p:nvSpPr>
        <p:spPr bwMode="white">
          <a:xfrm>
            <a:off x="6420255" y="3052502"/>
            <a:ext cx="568952" cy="5071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71F6C0B-4968-0ABA-CE05-5D847FB8307A}"/>
              </a:ext>
            </a:extLst>
          </p:cNvPr>
          <p:cNvSpPr/>
          <p:nvPr/>
        </p:nvSpPr>
        <p:spPr bwMode="white">
          <a:xfrm>
            <a:off x="10126494" y="3052502"/>
            <a:ext cx="671208" cy="5071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371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F760801-7A61-0A77-ED9A-F7A474221B7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3115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577B23B-1C65-8CA9-2819-E473EFC46D90}"/>
              </a:ext>
            </a:extLst>
          </p:cNvPr>
          <p:cNvSpPr/>
          <p:nvPr/>
        </p:nvSpPr>
        <p:spPr bwMode="white">
          <a:xfrm>
            <a:off x="1377818" y="2503741"/>
            <a:ext cx="361785" cy="5437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1343306-947B-43D0-10AC-5752BAF2A6A9}"/>
              </a:ext>
            </a:extLst>
          </p:cNvPr>
          <p:cNvSpPr/>
          <p:nvPr/>
        </p:nvSpPr>
        <p:spPr bwMode="white">
          <a:xfrm>
            <a:off x="2672628" y="2608667"/>
            <a:ext cx="399867" cy="3243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B6C04A2-6FBC-3F2B-1102-692F01B7382B}"/>
              </a:ext>
            </a:extLst>
          </p:cNvPr>
          <p:cNvSpPr/>
          <p:nvPr/>
        </p:nvSpPr>
        <p:spPr bwMode="white">
          <a:xfrm>
            <a:off x="5576429" y="2646822"/>
            <a:ext cx="257057" cy="2670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56108DC-7FB1-3619-BB06-06AE85D8A099}"/>
              </a:ext>
            </a:extLst>
          </p:cNvPr>
          <p:cNvSpPr/>
          <p:nvPr/>
        </p:nvSpPr>
        <p:spPr bwMode="white">
          <a:xfrm>
            <a:off x="6985487" y="2484664"/>
            <a:ext cx="552198" cy="5437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26ACCB0-9724-FE1F-8DDB-358E5500F597}"/>
              </a:ext>
            </a:extLst>
          </p:cNvPr>
          <p:cNvSpPr/>
          <p:nvPr/>
        </p:nvSpPr>
        <p:spPr bwMode="white">
          <a:xfrm>
            <a:off x="8356462" y="2608667"/>
            <a:ext cx="409388" cy="3243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3051A9A-F9BF-AFE1-2411-38716F4F976F}"/>
              </a:ext>
            </a:extLst>
          </p:cNvPr>
          <p:cNvSpPr/>
          <p:nvPr/>
        </p:nvSpPr>
        <p:spPr bwMode="white">
          <a:xfrm>
            <a:off x="11298347" y="2713593"/>
            <a:ext cx="142809" cy="953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2A5DC8C-ED08-3E95-D209-2B94AEC9C151}"/>
              </a:ext>
            </a:extLst>
          </p:cNvPr>
          <p:cNvSpPr/>
          <p:nvPr/>
        </p:nvSpPr>
        <p:spPr bwMode="white">
          <a:xfrm>
            <a:off x="2682148" y="4354253"/>
            <a:ext cx="399867" cy="3243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CCB9C23C-6675-EB0C-50EB-0D4A6FC67628}"/>
              </a:ext>
            </a:extLst>
          </p:cNvPr>
          <p:cNvSpPr/>
          <p:nvPr/>
        </p:nvSpPr>
        <p:spPr bwMode="white">
          <a:xfrm>
            <a:off x="1339735" y="4258867"/>
            <a:ext cx="552198" cy="4578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968331CC-496D-3324-FCBB-99EA43F43898}"/>
              </a:ext>
            </a:extLst>
          </p:cNvPr>
          <p:cNvSpPr/>
          <p:nvPr/>
        </p:nvSpPr>
        <p:spPr bwMode="white">
          <a:xfrm>
            <a:off x="5557388" y="4392409"/>
            <a:ext cx="323702" cy="2480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3246B4F9-4A93-C526-3DCA-3B4DCE7DE60F}"/>
              </a:ext>
            </a:extLst>
          </p:cNvPr>
          <p:cNvSpPr/>
          <p:nvPr/>
        </p:nvSpPr>
        <p:spPr bwMode="white">
          <a:xfrm>
            <a:off x="7023570" y="4268406"/>
            <a:ext cx="504595" cy="4578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B2BDAEDE-9A30-579B-798D-4E7EAB50C328}"/>
              </a:ext>
            </a:extLst>
          </p:cNvPr>
          <p:cNvSpPr/>
          <p:nvPr/>
        </p:nvSpPr>
        <p:spPr bwMode="white">
          <a:xfrm>
            <a:off x="8346942" y="4325638"/>
            <a:ext cx="418909" cy="3529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9C787699-E410-3CFF-DB41-C7752AE7F993}"/>
              </a:ext>
            </a:extLst>
          </p:cNvPr>
          <p:cNvSpPr/>
          <p:nvPr/>
        </p:nvSpPr>
        <p:spPr bwMode="white">
          <a:xfrm>
            <a:off x="11317388" y="4363793"/>
            <a:ext cx="114248" cy="295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331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EB812D9-0F0F-050D-6028-EAC6D57B937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9589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C6F5C99-5A6D-D081-633C-3446937C2F6A}"/>
              </a:ext>
            </a:extLst>
          </p:cNvPr>
          <p:cNvSpPr/>
          <p:nvPr/>
        </p:nvSpPr>
        <p:spPr bwMode="white">
          <a:xfrm>
            <a:off x="1825289" y="2751936"/>
            <a:ext cx="9292166" cy="12306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997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DDC3905-9DC3-B4D4-2B19-856B13FFF87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2435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AC695FB-A5B7-6F0C-51ED-E0F854551380}"/>
              </a:ext>
            </a:extLst>
          </p:cNvPr>
          <p:cNvSpPr/>
          <p:nvPr/>
        </p:nvSpPr>
        <p:spPr bwMode="white">
          <a:xfrm>
            <a:off x="4205454" y="4477201"/>
            <a:ext cx="780694" cy="3528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F0C5E6A-00E0-846B-B712-6AC70FC911AF}"/>
              </a:ext>
            </a:extLst>
          </p:cNvPr>
          <p:cNvSpPr/>
          <p:nvPr/>
        </p:nvSpPr>
        <p:spPr bwMode="white">
          <a:xfrm>
            <a:off x="10555735" y="4477201"/>
            <a:ext cx="790214" cy="3623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032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HONOR</cp:lastModifiedBy>
  <cp:revision>5</cp:revision>
  <dcterms:created xsi:type="dcterms:W3CDTF">2023-08-06T03:37:12Z</dcterms:created>
  <dcterms:modified xsi:type="dcterms:W3CDTF">2023-08-10T10:17:36Z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