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8329841-7C91-63F1-D07E-6587DC36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30" y="3078480"/>
            <a:ext cx="272034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970FFA-5671-E2D0-C7D5-7BE5243F8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FE19F9-581E-11ED-7C82-466F3BD9A77B}"/>
              </a:ext>
            </a:extLst>
          </p:cNvPr>
          <p:cNvSpPr/>
          <p:nvPr/>
        </p:nvSpPr>
        <p:spPr bwMode="white">
          <a:xfrm>
            <a:off x="4253057" y="2016048"/>
            <a:ext cx="523636" cy="457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77FDC5-B640-CD06-B4D0-D95DAD8F8629}"/>
              </a:ext>
            </a:extLst>
          </p:cNvPr>
          <p:cNvSpPr/>
          <p:nvPr/>
        </p:nvSpPr>
        <p:spPr bwMode="white">
          <a:xfrm>
            <a:off x="5957256" y="2978554"/>
            <a:ext cx="514115" cy="457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BA6A5D-9A60-7C3F-AA4E-8A0BB77FBF72}"/>
              </a:ext>
            </a:extLst>
          </p:cNvPr>
          <p:cNvSpPr/>
          <p:nvPr/>
        </p:nvSpPr>
        <p:spPr bwMode="white">
          <a:xfrm>
            <a:off x="5766842" y="3941060"/>
            <a:ext cx="514115" cy="457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983AD65-8E41-74CF-7498-D10F9051EF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02"/>
          <a:stretch/>
        </p:blipFill>
        <p:spPr>
          <a:xfrm>
            <a:off x="3419388" y="4482499"/>
            <a:ext cx="4596203" cy="1968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593382-06D0-2EF4-2E0D-1BE08E43B477}"/>
              </a:ext>
            </a:extLst>
          </p:cNvPr>
          <p:cNvSpPr/>
          <p:nvPr/>
        </p:nvSpPr>
        <p:spPr bwMode="white">
          <a:xfrm>
            <a:off x="5961404" y="4902877"/>
            <a:ext cx="514115" cy="458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83EA4E-6BA0-F5A2-9ED6-F0C750A643E8}"/>
              </a:ext>
            </a:extLst>
          </p:cNvPr>
          <p:cNvSpPr/>
          <p:nvPr/>
        </p:nvSpPr>
        <p:spPr bwMode="white">
          <a:xfrm>
            <a:off x="5961404" y="5867838"/>
            <a:ext cx="514115" cy="458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B9F466-B5EF-00FF-BCA6-0CF5A724BC75}"/>
              </a:ext>
            </a:extLst>
          </p:cNvPr>
          <p:cNvSpPr/>
          <p:nvPr/>
        </p:nvSpPr>
        <p:spPr bwMode="white">
          <a:xfrm>
            <a:off x="7056280" y="5867838"/>
            <a:ext cx="514115" cy="458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4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F91AB8-BD16-24C6-943C-0BE9F7DFC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15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6EC2E2-3495-0A2A-3830-0965F0BFD54C}"/>
              </a:ext>
            </a:extLst>
          </p:cNvPr>
          <p:cNvSpPr/>
          <p:nvPr/>
        </p:nvSpPr>
        <p:spPr bwMode="white">
          <a:xfrm>
            <a:off x="7004528" y="1536970"/>
            <a:ext cx="733090" cy="45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D9C5C0-0238-7BB0-B405-995656301D67}"/>
              </a:ext>
            </a:extLst>
          </p:cNvPr>
          <p:cNvSpPr/>
          <p:nvPr/>
        </p:nvSpPr>
        <p:spPr bwMode="white">
          <a:xfrm>
            <a:off x="7985157" y="1606021"/>
            <a:ext cx="733090" cy="390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E0BD65-D9C3-652B-8217-C8AA8EF962C9}"/>
              </a:ext>
            </a:extLst>
          </p:cNvPr>
          <p:cNvSpPr/>
          <p:nvPr/>
        </p:nvSpPr>
        <p:spPr bwMode="white">
          <a:xfrm>
            <a:off x="9541976" y="1615548"/>
            <a:ext cx="580760" cy="553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6DCE51-0E76-60A7-3A75-9BF5D00C36BA}"/>
              </a:ext>
            </a:extLst>
          </p:cNvPr>
          <p:cNvSpPr/>
          <p:nvPr/>
        </p:nvSpPr>
        <p:spPr bwMode="white">
          <a:xfrm>
            <a:off x="10650942" y="1606021"/>
            <a:ext cx="390347" cy="39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86E5D8-613F-A753-505D-D66D82FA3CF3}"/>
              </a:ext>
            </a:extLst>
          </p:cNvPr>
          <p:cNvSpPr/>
          <p:nvPr/>
        </p:nvSpPr>
        <p:spPr bwMode="white">
          <a:xfrm>
            <a:off x="1293779" y="2654004"/>
            <a:ext cx="603115" cy="565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65B778F-D084-3D7E-C0E4-CD5D15F92C74}"/>
              </a:ext>
            </a:extLst>
          </p:cNvPr>
          <p:cNvSpPr/>
          <p:nvPr/>
        </p:nvSpPr>
        <p:spPr bwMode="white">
          <a:xfrm>
            <a:off x="2358446" y="2654004"/>
            <a:ext cx="390347" cy="39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8CDFAD8-FBD2-045E-4AB0-C41690108CF5}"/>
              </a:ext>
            </a:extLst>
          </p:cNvPr>
          <p:cNvSpPr/>
          <p:nvPr/>
        </p:nvSpPr>
        <p:spPr bwMode="white">
          <a:xfrm>
            <a:off x="6100066" y="3568607"/>
            <a:ext cx="409388" cy="352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0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C5FD8F-DEFC-F329-8F1D-D1D7035CC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2794"/>
            <a:ext cx="11520000" cy="3919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BA6897F2-4E7C-8FC6-B8BF-4A6538095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4270596"/>
            <a:ext cx="11520000" cy="2124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607E36-A9E1-975C-7E7B-CB36BEFFD77A}"/>
              </a:ext>
            </a:extLst>
          </p:cNvPr>
          <p:cNvSpPr/>
          <p:nvPr/>
        </p:nvSpPr>
        <p:spPr bwMode="white">
          <a:xfrm>
            <a:off x="5619966" y="4575518"/>
            <a:ext cx="1856528" cy="390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52651B-5BF1-F064-6B9F-6B0A82F3E35B}"/>
              </a:ext>
            </a:extLst>
          </p:cNvPr>
          <p:cNvSpPr/>
          <p:nvPr/>
        </p:nvSpPr>
        <p:spPr bwMode="white">
          <a:xfrm>
            <a:off x="9032710" y="4575519"/>
            <a:ext cx="2104066" cy="513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BF74D7-6AF2-49C7-CDDF-48D8E4C01841}"/>
              </a:ext>
            </a:extLst>
          </p:cNvPr>
          <p:cNvSpPr/>
          <p:nvPr/>
        </p:nvSpPr>
        <p:spPr bwMode="white">
          <a:xfrm>
            <a:off x="2230611" y="5642747"/>
            <a:ext cx="1837487" cy="381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BCD5C1-228D-B46A-D604-9FBA08F934F0}"/>
              </a:ext>
            </a:extLst>
          </p:cNvPr>
          <p:cNvSpPr/>
          <p:nvPr/>
        </p:nvSpPr>
        <p:spPr bwMode="white">
          <a:xfrm>
            <a:off x="5496198" y="5642747"/>
            <a:ext cx="1381538" cy="381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46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