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2" r:id="rId5"/>
    <p:sldId id="260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A0EF7E1-CEB7-85EF-430D-60B915EE6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016" y="2249926"/>
            <a:ext cx="4335780" cy="7239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3461AC6-3365-9CD2-3C3C-4F9FEB158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3429000"/>
            <a:ext cx="2552700" cy="7315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FF613E-A54B-9EFD-29B7-9893A291C8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331816"/>
            <a:ext cx="11520000" cy="3073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03BD322-1CA9-0467-AF8D-D3ECCCB9F44F}"/>
              </a:ext>
            </a:extLst>
          </p:cNvPr>
          <p:cNvSpPr/>
          <p:nvPr/>
        </p:nvSpPr>
        <p:spPr bwMode="white">
          <a:xfrm>
            <a:off x="1421355" y="2164715"/>
            <a:ext cx="9833828" cy="4677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DD0B9492-D281-B4CC-949D-EB0CF8B8C5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3579916"/>
            <a:ext cx="11520000" cy="2558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5BEFD7C-0838-A157-E995-AA6EAA4249EC}"/>
              </a:ext>
            </a:extLst>
          </p:cNvPr>
          <p:cNvSpPr/>
          <p:nvPr/>
        </p:nvSpPr>
        <p:spPr bwMode="white">
          <a:xfrm>
            <a:off x="2040198" y="5317178"/>
            <a:ext cx="428429" cy="486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8599165-4068-4841-C2DB-064F1682E69E}"/>
              </a:ext>
            </a:extLst>
          </p:cNvPr>
          <p:cNvSpPr/>
          <p:nvPr/>
        </p:nvSpPr>
        <p:spPr bwMode="white">
          <a:xfrm>
            <a:off x="5296264" y="5278996"/>
            <a:ext cx="552198" cy="496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B2EB3D7-1AB5-B9A1-7999-DC6CD89D4F39}"/>
              </a:ext>
            </a:extLst>
          </p:cNvPr>
          <p:cNvSpPr/>
          <p:nvPr/>
        </p:nvSpPr>
        <p:spPr bwMode="white">
          <a:xfrm>
            <a:off x="6200727" y="5345814"/>
            <a:ext cx="561719" cy="400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B6DC0AF-7ED3-7634-E925-7079841826E7}"/>
              </a:ext>
            </a:extLst>
          </p:cNvPr>
          <p:cNvSpPr/>
          <p:nvPr/>
        </p:nvSpPr>
        <p:spPr bwMode="white">
          <a:xfrm>
            <a:off x="9552000" y="5364905"/>
            <a:ext cx="314181" cy="381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2122A5D-EA0F-F249-313B-77247C215144}"/>
              </a:ext>
            </a:extLst>
          </p:cNvPr>
          <p:cNvSpPr/>
          <p:nvPr/>
        </p:nvSpPr>
        <p:spPr bwMode="white">
          <a:xfrm>
            <a:off x="10351735" y="5288541"/>
            <a:ext cx="561719" cy="524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26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DF42E4A-FCD3-AAC2-31C6-B2926A214A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356127"/>
            <a:ext cx="11520000" cy="2974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A0157BD-3CD8-9167-9AD4-4E0E99328481}"/>
              </a:ext>
            </a:extLst>
          </p:cNvPr>
          <p:cNvSpPr/>
          <p:nvPr/>
        </p:nvSpPr>
        <p:spPr bwMode="white">
          <a:xfrm>
            <a:off x="8380958" y="2340416"/>
            <a:ext cx="894941" cy="904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9B995D2-97C8-B824-35D1-B4F2C9F64FFF}"/>
              </a:ext>
            </a:extLst>
          </p:cNvPr>
          <p:cNvSpPr/>
          <p:nvPr/>
        </p:nvSpPr>
        <p:spPr bwMode="white">
          <a:xfrm>
            <a:off x="926279" y="2340416"/>
            <a:ext cx="856859" cy="904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261DC39-E6A2-0A99-D3F9-88021CB74CCB}"/>
              </a:ext>
            </a:extLst>
          </p:cNvPr>
          <p:cNvSpPr/>
          <p:nvPr/>
        </p:nvSpPr>
        <p:spPr bwMode="white">
          <a:xfrm>
            <a:off x="2125884" y="2644511"/>
            <a:ext cx="399867" cy="343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C62859C-39A3-841D-222D-63A2ECE8C679}"/>
              </a:ext>
            </a:extLst>
          </p:cNvPr>
          <p:cNvSpPr/>
          <p:nvPr/>
        </p:nvSpPr>
        <p:spPr bwMode="white">
          <a:xfrm>
            <a:off x="4715503" y="2444277"/>
            <a:ext cx="809255" cy="800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025DD23-31F4-73D5-A7A1-E75ADE7014FA}"/>
              </a:ext>
            </a:extLst>
          </p:cNvPr>
          <p:cNvSpPr/>
          <p:nvPr/>
        </p:nvSpPr>
        <p:spPr bwMode="white">
          <a:xfrm>
            <a:off x="5867504" y="2644511"/>
            <a:ext cx="409388" cy="343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6BD1CF2-4C29-F80D-793A-A968306840F2}"/>
              </a:ext>
            </a:extLst>
          </p:cNvPr>
          <p:cNvSpPr/>
          <p:nvPr/>
        </p:nvSpPr>
        <p:spPr bwMode="white">
          <a:xfrm>
            <a:off x="9618644" y="2644511"/>
            <a:ext cx="409388" cy="343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CD752D8A-F49A-D008-A55C-076B580C9E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3406783"/>
            <a:ext cx="11520000" cy="2310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2075C8D-BEBD-E8BB-FDAA-9E95402FF49B}"/>
              </a:ext>
            </a:extLst>
          </p:cNvPr>
          <p:cNvSpPr/>
          <p:nvPr/>
        </p:nvSpPr>
        <p:spPr bwMode="white">
          <a:xfrm>
            <a:off x="2154446" y="4544766"/>
            <a:ext cx="314181" cy="466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8829793-6C96-5856-D664-68DE3114447E}"/>
              </a:ext>
            </a:extLst>
          </p:cNvPr>
          <p:cNvSpPr/>
          <p:nvPr/>
        </p:nvSpPr>
        <p:spPr bwMode="white">
          <a:xfrm>
            <a:off x="8485685" y="4544766"/>
            <a:ext cx="314181" cy="466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BDDD8DB-557B-C1BD-8C0F-E9969BAD15E3}"/>
              </a:ext>
            </a:extLst>
          </p:cNvPr>
          <p:cNvSpPr/>
          <p:nvPr/>
        </p:nvSpPr>
        <p:spPr bwMode="white">
          <a:xfrm>
            <a:off x="5001123" y="5177064"/>
            <a:ext cx="368826" cy="463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24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EF5B64A-8806-B27A-D5D4-963C476374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10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47C79FA-976B-BB28-8AD7-D69EBB35C9F5}"/>
              </a:ext>
            </a:extLst>
          </p:cNvPr>
          <p:cNvSpPr/>
          <p:nvPr/>
        </p:nvSpPr>
        <p:spPr bwMode="white">
          <a:xfrm>
            <a:off x="3529487" y="2329876"/>
            <a:ext cx="561719" cy="400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B5E515F-741C-66DC-191F-F9A08CB90E92}"/>
              </a:ext>
            </a:extLst>
          </p:cNvPr>
          <p:cNvSpPr/>
          <p:nvPr/>
        </p:nvSpPr>
        <p:spPr bwMode="white">
          <a:xfrm>
            <a:off x="9270446" y="2482291"/>
            <a:ext cx="561719" cy="104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5BDB47A-FB4E-AE5D-64AA-8C23BAC0F379}"/>
              </a:ext>
            </a:extLst>
          </p:cNvPr>
          <p:cNvSpPr/>
          <p:nvPr/>
        </p:nvSpPr>
        <p:spPr bwMode="white">
          <a:xfrm>
            <a:off x="9194280" y="3272940"/>
            <a:ext cx="409388" cy="342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06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HONOR</cp:lastModifiedBy>
  <cp:revision>6</cp:revision>
  <dcterms:created xsi:type="dcterms:W3CDTF">2023-08-06T03:37:12Z</dcterms:created>
  <dcterms:modified xsi:type="dcterms:W3CDTF">2023-08-10T10:17:08Z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