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E97AFB-B08A-052B-DD9C-6B41BA88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0" y="3093720"/>
            <a:ext cx="6027420" cy="67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BD19D2-889D-1F23-ABBF-10AF40DA1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4"/>
          <a:stretch/>
        </p:blipFill>
        <p:spPr>
          <a:xfrm>
            <a:off x="540000" y="720000"/>
            <a:ext cx="10286885" cy="3906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DC20FB-9899-4DBD-D31E-F55561A192E3}"/>
              </a:ext>
            </a:extLst>
          </p:cNvPr>
          <p:cNvSpPr/>
          <p:nvPr/>
        </p:nvSpPr>
        <p:spPr bwMode="white">
          <a:xfrm>
            <a:off x="4348264" y="3950003"/>
            <a:ext cx="590280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ED084F-A6B8-F149-B6FD-B7EC59F620B4}"/>
              </a:ext>
            </a:extLst>
          </p:cNvPr>
          <p:cNvSpPr/>
          <p:nvPr/>
        </p:nvSpPr>
        <p:spPr bwMode="white">
          <a:xfrm>
            <a:off x="5966776" y="3832698"/>
            <a:ext cx="399867" cy="403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0909CA-26BC-651F-6A9C-4F840C08366D}"/>
              </a:ext>
            </a:extLst>
          </p:cNvPr>
          <p:cNvSpPr/>
          <p:nvPr/>
        </p:nvSpPr>
        <p:spPr bwMode="white">
          <a:xfrm>
            <a:off x="7404396" y="3950003"/>
            <a:ext cx="571239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4E5018-C2DA-42F8-EE96-D7E7ABA33A7D}"/>
              </a:ext>
            </a:extLst>
          </p:cNvPr>
          <p:cNvSpPr/>
          <p:nvPr/>
        </p:nvSpPr>
        <p:spPr bwMode="white">
          <a:xfrm>
            <a:off x="8918181" y="3832698"/>
            <a:ext cx="571239" cy="403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8FB7F0-A245-982B-37EB-36749B6C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>
            <a:off x="413540" y="316145"/>
            <a:ext cx="11520000" cy="3192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4D1F1E-7912-823D-6AF7-58BA261E4589}"/>
              </a:ext>
            </a:extLst>
          </p:cNvPr>
          <p:cNvSpPr/>
          <p:nvPr/>
        </p:nvSpPr>
        <p:spPr bwMode="white">
          <a:xfrm>
            <a:off x="1908283" y="1473738"/>
            <a:ext cx="571239" cy="49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DFD7C0-28D9-4D49-B26A-BCE7076B131E}"/>
              </a:ext>
            </a:extLst>
          </p:cNvPr>
          <p:cNvSpPr/>
          <p:nvPr/>
        </p:nvSpPr>
        <p:spPr bwMode="white">
          <a:xfrm>
            <a:off x="5964085" y="1569120"/>
            <a:ext cx="714049" cy="49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2771C4-1AD3-F8CD-DC15-325BF0AE8790}"/>
              </a:ext>
            </a:extLst>
          </p:cNvPr>
          <p:cNvSpPr/>
          <p:nvPr/>
        </p:nvSpPr>
        <p:spPr bwMode="white">
          <a:xfrm>
            <a:off x="8306168" y="1687146"/>
            <a:ext cx="285619" cy="27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E93241-3833-0B20-DAC2-53FF4E0C06D2}"/>
              </a:ext>
            </a:extLst>
          </p:cNvPr>
          <p:cNvSpPr/>
          <p:nvPr/>
        </p:nvSpPr>
        <p:spPr bwMode="white">
          <a:xfrm>
            <a:off x="9562895" y="1582226"/>
            <a:ext cx="580760" cy="38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1847786-EC76-F3EF-8623-ADD509701F21}"/>
              </a:ext>
            </a:extLst>
          </p:cNvPr>
          <p:cNvSpPr/>
          <p:nvPr/>
        </p:nvSpPr>
        <p:spPr bwMode="white">
          <a:xfrm>
            <a:off x="2708019" y="2599245"/>
            <a:ext cx="733090" cy="49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3B411C5-904D-BFF1-2004-40B5B95041AD}"/>
              </a:ext>
            </a:extLst>
          </p:cNvPr>
          <p:cNvSpPr/>
          <p:nvPr/>
        </p:nvSpPr>
        <p:spPr bwMode="white">
          <a:xfrm>
            <a:off x="5906961" y="2694627"/>
            <a:ext cx="437950" cy="49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D3935C2-D601-4FF2-890E-67E9F737AD9B}"/>
              </a:ext>
            </a:extLst>
          </p:cNvPr>
          <p:cNvSpPr/>
          <p:nvPr/>
        </p:nvSpPr>
        <p:spPr bwMode="white">
          <a:xfrm>
            <a:off x="8287126" y="2599245"/>
            <a:ext cx="285619" cy="49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7CF7F55-BC3C-1ACA-6149-DC3184289E19}"/>
              </a:ext>
            </a:extLst>
          </p:cNvPr>
          <p:cNvSpPr/>
          <p:nvPr/>
        </p:nvSpPr>
        <p:spPr bwMode="white">
          <a:xfrm>
            <a:off x="9543853" y="2707733"/>
            <a:ext cx="599801" cy="38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DCFE332-AA8D-7653-71D6-7E2A24089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r="1150"/>
          <a:stretch/>
        </p:blipFill>
        <p:spPr>
          <a:xfrm>
            <a:off x="545999" y="3737546"/>
            <a:ext cx="11387541" cy="295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0C0E053-9A27-ED61-80C5-676006F53ADD}"/>
              </a:ext>
            </a:extLst>
          </p:cNvPr>
          <p:cNvSpPr/>
          <p:nvPr/>
        </p:nvSpPr>
        <p:spPr bwMode="white">
          <a:xfrm>
            <a:off x="2335883" y="6088668"/>
            <a:ext cx="409388" cy="3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B0D72CB-0A35-09B4-0BA8-4FD87218AFC3}"/>
              </a:ext>
            </a:extLst>
          </p:cNvPr>
          <p:cNvSpPr/>
          <p:nvPr/>
        </p:nvSpPr>
        <p:spPr bwMode="white">
          <a:xfrm>
            <a:off x="4620841" y="6088668"/>
            <a:ext cx="437950" cy="3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FC75AAC-B9CB-170E-8378-F6D59C6E11F2}"/>
              </a:ext>
            </a:extLst>
          </p:cNvPr>
          <p:cNvSpPr/>
          <p:nvPr/>
        </p:nvSpPr>
        <p:spPr bwMode="white">
          <a:xfrm>
            <a:off x="8276775" y="6088668"/>
            <a:ext cx="409388" cy="3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B0238E1-36CB-65B9-90C3-9F93DCA7103A}"/>
              </a:ext>
            </a:extLst>
          </p:cNvPr>
          <p:cNvSpPr/>
          <p:nvPr/>
        </p:nvSpPr>
        <p:spPr bwMode="white">
          <a:xfrm>
            <a:off x="11066329" y="6088668"/>
            <a:ext cx="523637" cy="3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8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2C9E1A-DCD7-1CA1-F298-ACCCC77B5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/>
          <a:stretch/>
        </p:blipFill>
        <p:spPr>
          <a:xfrm>
            <a:off x="540000" y="720000"/>
            <a:ext cx="9712953" cy="3864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9C65C6-DA2E-E277-34C0-CC2F2F994DB7}"/>
              </a:ext>
            </a:extLst>
          </p:cNvPr>
          <p:cNvSpPr/>
          <p:nvPr/>
        </p:nvSpPr>
        <p:spPr bwMode="white">
          <a:xfrm>
            <a:off x="1796727" y="2724040"/>
            <a:ext cx="675966" cy="39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362EDE-B696-D676-117B-C26FDAFAE167}"/>
              </a:ext>
            </a:extLst>
          </p:cNvPr>
          <p:cNvSpPr/>
          <p:nvPr/>
        </p:nvSpPr>
        <p:spPr bwMode="white">
          <a:xfrm>
            <a:off x="2758314" y="2724039"/>
            <a:ext cx="875900" cy="39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5A7B4E-F368-C658-313A-ACF32A48C467}"/>
              </a:ext>
            </a:extLst>
          </p:cNvPr>
          <p:cNvSpPr/>
          <p:nvPr/>
        </p:nvSpPr>
        <p:spPr bwMode="white">
          <a:xfrm>
            <a:off x="6057222" y="2724039"/>
            <a:ext cx="837818" cy="475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1F1F0D-7B11-929C-00CB-438E51F68DBF}"/>
              </a:ext>
            </a:extLst>
          </p:cNvPr>
          <p:cNvSpPr/>
          <p:nvPr/>
        </p:nvSpPr>
        <p:spPr bwMode="white">
          <a:xfrm>
            <a:off x="7299669" y="2724040"/>
            <a:ext cx="504595" cy="39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5AD7D2-46C2-8BA1-AFD7-991D9739872C}"/>
              </a:ext>
            </a:extLst>
          </p:cNvPr>
          <p:cNvSpPr/>
          <p:nvPr/>
        </p:nvSpPr>
        <p:spPr bwMode="white">
          <a:xfrm>
            <a:off x="1634876" y="3850120"/>
            <a:ext cx="980628" cy="39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DB3614-9C26-1BB9-5E4F-EC6EC0E0CC4D}"/>
              </a:ext>
            </a:extLst>
          </p:cNvPr>
          <p:cNvSpPr/>
          <p:nvPr/>
        </p:nvSpPr>
        <p:spPr bwMode="white">
          <a:xfrm>
            <a:off x="2920165" y="3850120"/>
            <a:ext cx="580760" cy="39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D5AE24B-CDF4-DB39-3A5F-36C9B0E30441}"/>
              </a:ext>
            </a:extLst>
          </p:cNvPr>
          <p:cNvSpPr/>
          <p:nvPr/>
        </p:nvSpPr>
        <p:spPr bwMode="white">
          <a:xfrm>
            <a:off x="6280958" y="3850119"/>
            <a:ext cx="485553" cy="39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0C7AE28-028A-1662-5C7B-586C8C8D05E7}"/>
              </a:ext>
            </a:extLst>
          </p:cNvPr>
          <p:cNvSpPr/>
          <p:nvPr/>
        </p:nvSpPr>
        <p:spPr bwMode="white">
          <a:xfrm>
            <a:off x="7299669" y="3859663"/>
            <a:ext cx="485553" cy="381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9547237-CABD-C5D4-BD1B-336B6B86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 r="18909"/>
          <a:stretch/>
        </p:blipFill>
        <p:spPr>
          <a:xfrm>
            <a:off x="1135040" y="4821077"/>
            <a:ext cx="9341649" cy="122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77F83E6-7551-2D63-3230-7520C4FC5513}"/>
              </a:ext>
            </a:extLst>
          </p:cNvPr>
          <p:cNvSpPr/>
          <p:nvPr/>
        </p:nvSpPr>
        <p:spPr bwMode="white">
          <a:xfrm>
            <a:off x="3781783" y="4895384"/>
            <a:ext cx="418909" cy="3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7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