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45C3AC9-19F4-BC9C-8A8C-3D18AA613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10" y="3082290"/>
            <a:ext cx="37261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42BA7-6042-1434-799E-BAB84D240F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1" y="486537"/>
            <a:ext cx="11520000" cy="2243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90D404-A424-5C05-B457-9FFB1754FC54}"/>
              </a:ext>
            </a:extLst>
          </p:cNvPr>
          <p:cNvSpPr/>
          <p:nvPr/>
        </p:nvSpPr>
        <p:spPr bwMode="white">
          <a:xfrm>
            <a:off x="2632682" y="1809346"/>
            <a:ext cx="590280" cy="395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E37C01-2DE2-2FEE-7844-36FF4573C423}"/>
              </a:ext>
            </a:extLst>
          </p:cNvPr>
          <p:cNvSpPr/>
          <p:nvPr/>
        </p:nvSpPr>
        <p:spPr bwMode="white">
          <a:xfrm>
            <a:off x="6736087" y="1918558"/>
            <a:ext cx="504595" cy="28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78DA8C-5AA1-52D4-9DF9-4729460D59D4}"/>
              </a:ext>
            </a:extLst>
          </p:cNvPr>
          <p:cNvSpPr/>
          <p:nvPr/>
        </p:nvSpPr>
        <p:spPr bwMode="white">
          <a:xfrm>
            <a:off x="10849012" y="1731524"/>
            <a:ext cx="418909" cy="473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754E564-CCBF-C761-B76D-236FAD0150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1" y="2991298"/>
            <a:ext cx="11520000" cy="331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659101-4745-FA3D-EDB3-433E03F52908}"/>
              </a:ext>
            </a:extLst>
          </p:cNvPr>
          <p:cNvSpPr/>
          <p:nvPr/>
        </p:nvSpPr>
        <p:spPr bwMode="white">
          <a:xfrm>
            <a:off x="3518103" y="4078942"/>
            <a:ext cx="466512" cy="28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89675A-3FA8-EC27-75C5-891E7B9E8FD7}"/>
              </a:ext>
            </a:extLst>
          </p:cNvPr>
          <p:cNvSpPr/>
          <p:nvPr/>
        </p:nvSpPr>
        <p:spPr bwMode="white">
          <a:xfrm>
            <a:off x="9677971" y="4155267"/>
            <a:ext cx="637885" cy="276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C93A01-1B9C-C73B-EA2A-178153762C55}"/>
              </a:ext>
            </a:extLst>
          </p:cNvPr>
          <p:cNvSpPr/>
          <p:nvPr/>
        </p:nvSpPr>
        <p:spPr bwMode="white">
          <a:xfrm>
            <a:off x="3698996" y="4926950"/>
            <a:ext cx="533157" cy="401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0A39A8-3BEC-2448-66D2-FC3080CDD037}"/>
              </a:ext>
            </a:extLst>
          </p:cNvPr>
          <p:cNvSpPr/>
          <p:nvPr/>
        </p:nvSpPr>
        <p:spPr bwMode="white">
          <a:xfrm>
            <a:off x="9944550" y="4926950"/>
            <a:ext cx="533157" cy="401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60CC836-7A54-3721-077F-2860AF40A30E}"/>
              </a:ext>
            </a:extLst>
          </p:cNvPr>
          <p:cNvSpPr/>
          <p:nvPr/>
        </p:nvSpPr>
        <p:spPr bwMode="white">
          <a:xfrm>
            <a:off x="3470500" y="5891681"/>
            <a:ext cx="552198" cy="26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78FB8D9-462C-3738-FE81-43B7AD4126FE}"/>
              </a:ext>
            </a:extLst>
          </p:cNvPr>
          <p:cNvSpPr/>
          <p:nvPr/>
        </p:nvSpPr>
        <p:spPr bwMode="white">
          <a:xfrm>
            <a:off x="9697012" y="5958466"/>
            <a:ext cx="609322" cy="2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98A285-B104-A235-1EB3-FA6FEEA8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6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4BAF82-2AA2-3E4B-C4F2-1C79587D7922}"/>
              </a:ext>
            </a:extLst>
          </p:cNvPr>
          <p:cNvSpPr/>
          <p:nvPr/>
        </p:nvSpPr>
        <p:spPr bwMode="white">
          <a:xfrm>
            <a:off x="2605983" y="3882311"/>
            <a:ext cx="590280" cy="390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B1F973-E64F-7DBB-0B0B-0B00EBC16AEC}"/>
              </a:ext>
            </a:extLst>
          </p:cNvPr>
          <p:cNvSpPr/>
          <p:nvPr/>
        </p:nvSpPr>
        <p:spPr bwMode="white">
          <a:xfrm>
            <a:off x="3643735" y="3882311"/>
            <a:ext cx="894942" cy="390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F9EF55-93B4-3B6C-86E3-DD9E6A58902B}"/>
              </a:ext>
            </a:extLst>
          </p:cNvPr>
          <p:cNvSpPr/>
          <p:nvPr/>
        </p:nvSpPr>
        <p:spPr bwMode="white">
          <a:xfrm>
            <a:off x="7261586" y="3725695"/>
            <a:ext cx="418910" cy="461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D4FD83-08A6-E42A-3ADD-F151F08A08D5}"/>
              </a:ext>
            </a:extLst>
          </p:cNvPr>
          <p:cNvSpPr/>
          <p:nvPr/>
        </p:nvSpPr>
        <p:spPr bwMode="white">
          <a:xfrm>
            <a:off x="8137487" y="3901361"/>
            <a:ext cx="514115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ADC4AB-B54C-D11B-9476-1E9A5427E10E}"/>
              </a:ext>
            </a:extLst>
          </p:cNvPr>
          <p:cNvSpPr/>
          <p:nvPr/>
        </p:nvSpPr>
        <p:spPr bwMode="white">
          <a:xfrm>
            <a:off x="9108595" y="3725695"/>
            <a:ext cx="590280" cy="46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CEB1A9-CC7B-4E42-8286-95937953EB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5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5539B3-9FA6-FB8E-EB39-5CCFA33D3ABB}"/>
              </a:ext>
            </a:extLst>
          </p:cNvPr>
          <p:cNvSpPr/>
          <p:nvPr/>
        </p:nvSpPr>
        <p:spPr bwMode="white">
          <a:xfrm>
            <a:off x="1168363" y="3520203"/>
            <a:ext cx="837818" cy="39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05AFE2-CE15-FB59-DB2C-B7FBF850F40C}"/>
              </a:ext>
            </a:extLst>
          </p:cNvPr>
          <p:cNvSpPr/>
          <p:nvPr/>
        </p:nvSpPr>
        <p:spPr bwMode="white">
          <a:xfrm>
            <a:off x="2177553" y="3515440"/>
            <a:ext cx="837818" cy="4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662B45-5AF4-EED8-E9F4-7ACD32277678}"/>
              </a:ext>
            </a:extLst>
          </p:cNvPr>
          <p:cNvSpPr/>
          <p:nvPr/>
        </p:nvSpPr>
        <p:spPr bwMode="white">
          <a:xfrm>
            <a:off x="3919834" y="3510679"/>
            <a:ext cx="580760" cy="485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8F5CD1-6321-1312-EACF-974D4B06E5E9}"/>
              </a:ext>
            </a:extLst>
          </p:cNvPr>
          <p:cNvSpPr/>
          <p:nvPr/>
        </p:nvSpPr>
        <p:spPr bwMode="white">
          <a:xfrm>
            <a:off x="4890942" y="3510679"/>
            <a:ext cx="561719" cy="39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CFD914-73C2-1E4F-512F-89EDD4367AF9}"/>
              </a:ext>
            </a:extLst>
          </p:cNvPr>
          <p:cNvSpPr/>
          <p:nvPr/>
        </p:nvSpPr>
        <p:spPr bwMode="white">
          <a:xfrm>
            <a:off x="6461851" y="3510679"/>
            <a:ext cx="666446" cy="4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153348-DA50-22D8-FE12-CF979031C40B}"/>
              </a:ext>
            </a:extLst>
          </p:cNvPr>
          <p:cNvSpPr/>
          <p:nvPr/>
        </p:nvSpPr>
        <p:spPr bwMode="white">
          <a:xfrm>
            <a:off x="7366314" y="3520203"/>
            <a:ext cx="809256" cy="39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5A9C60-BB6E-3EA3-B7E6-D4182E509907}"/>
              </a:ext>
            </a:extLst>
          </p:cNvPr>
          <p:cNvSpPr/>
          <p:nvPr/>
        </p:nvSpPr>
        <p:spPr bwMode="white">
          <a:xfrm>
            <a:off x="8470710" y="3520203"/>
            <a:ext cx="571239" cy="485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9A91655-F8B2-1925-D03C-C62E3865EF47}"/>
              </a:ext>
            </a:extLst>
          </p:cNvPr>
          <p:cNvSpPr/>
          <p:nvPr/>
        </p:nvSpPr>
        <p:spPr bwMode="white">
          <a:xfrm>
            <a:off x="9981165" y="3501154"/>
            <a:ext cx="818777" cy="4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F931DCB-B6BD-63A7-72E4-3C5C61F1FEA4}"/>
              </a:ext>
            </a:extLst>
          </p:cNvPr>
          <p:cNvSpPr/>
          <p:nvPr/>
        </p:nvSpPr>
        <p:spPr bwMode="white">
          <a:xfrm>
            <a:off x="11136495" y="3520203"/>
            <a:ext cx="580760" cy="485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1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0770AB-C42C-7AB9-BA73-9B60897A02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7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DF9CDB-F324-7296-DDC8-A2DA7DA48D3E}"/>
              </a:ext>
            </a:extLst>
          </p:cNvPr>
          <p:cNvSpPr/>
          <p:nvPr/>
        </p:nvSpPr>
        <p:spPr bwMode="white">
          <a:xfrm>
            <a:off x="3053454" y="2836139"/>
            <a:ext cx="418909" cy="352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464A62-31CA-5774-201D-BB28366F0DAD}"/>
              </a:ext>
            </a:extLst>
          </p:cNvPr>
          <p:cNvSpPr/>
          <p:nvPr/>
        </p:nvSpPr>
        <p:spPr bwMode="white">
          <a:xfrm>
            <a:off x="7928033" y="2836139"/>
            <a:ext cx="409388" cy="352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