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F33D90C-C1F0-7A28-3469-AA79F22580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470" y="3093720"/>
            <a:ext cx="3909060" cy="670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46AEC2-3641-384D-A6BA-AB4CF7411A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29" r="6819" b="5043"/>
          <a:stretch/>
        </p:blipFill>
        <p:spPr>
          <a:xfrm>
            <a:off x="481634" y="437744"/>
            <a:ext cx="10734357" cy="23346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1C149410-E7F2-FAD7-8CF2-3B5925EC2D5E}"/>
              </a:ext>
            </a:extLst>
          </p:cNvPr>
          <p:cNvSpPr/>
          <p:nvPr/>
        </p:nvSpPr>
        <p:spPr bwMode="white">
          <a:xfrm>
            <a:off x="3937634" y="2179873"/>
            <a:ext cx="580760" cy="2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E7AFF05D-D95C-B802-1764-3DA5AD2F5147}"/>
              </a:ext>
            </a:extLst>
          </p:cNvPr>
          <p:cNvSpPr/>
          <p:nvPr/>
        </p:nvSpPr>
        <p:spPr bwMode="white">
          <a:xfrm>
            <a:off x="5061072" y="2179873"/>
            <a:ext cx="590280" cy="2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74EA87D-4031-F352-B8E6-F45CD102FD2F}"/>
              </a:ext>
            </a:extLst>
          </p:cNvPr>
          <p:cNvSpPr/>
          <p:nvPr/>
        </p:nvSpPr>
        <p:spPr bwMode="white">
          <a:xfrm>
            <a:off x="6660543" y="2042809"/>
            <a:ext cx="390347" cy="432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BCCBFD-7E67-68B2-E20F-EB5261F1017F}"/>
              </a:ext>
            </a:extLst>
          </p:cNvPr>
          <p:cNvSpPr/>
          <p:nvPr/>
        </p:nvSpPr>
        <p:spPr bwMode="white">
          <a:xfrm>
            <a:off x="7764939" y="2042809"/>
            <a:ext cx="390346" cy="4326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4CB0C29B-E863-AE45-BF05-D7487AFDDB4B}"/>
              </a:ext>
            </a:extLst>
          </p:cNvPr>
          <p:cNvSpPr/>
          <p:nvPr/>
        </p:nvSpPr>
        <p:spPr bwMode="white">
          <a:xfrm>
            <a:off x="9154956" y="2179873"/>
            <a:ext cx="580760" cy="2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2BBFA7C-0890-C3EE-76B2-CF30527E8358}"/>
              </a:ext>
            </a:extLst>
          </p:cNvPr>
          <p:cNvSpPr/>
          <p:nvPr/>
        </p:nvSpPr>
        <p:spPr bwMode="white">
          <a:xfrm>
            <a:off x="10287914" y="2179873"/>
            <a:ext cx="580760" cy="28607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918CE044-5B2F-28CA-2A29-2A39868374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"/>
          <a:stretch/>
        </p:blipFill>
        <p:spPr>
          <a:xfrm>
            <a:off x="518479" y="3071268"/>
            <a:ext cx="11358993" cy="35449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181C27B-E684-7EFE-8FA3-B443227C8B67}"/>
              </a:ext>
            </a:extLst>
          </p:cNvPr>
          <p:cNvSpPr/>
          <p:nvPr/>
        </p:nvSpPr>
        <p:spPr bwMode="white">
          <a:xfrm>
            <a:off x="3679338" y="5853851"/>
            <a:ext cx="218975" cy="219176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0A7C86CC-59B7-A4D7-3DB5-3F0E93D0481A}"/>
              </a:ext>
            </a:extLst>
          </p:cNvPr>
          <p:cNvSpPr/>
          <p:nvPr/>
        </p:nvSpPr>
        <p:spPr bwMode="white">
          <a:xfrm>
            <a:off x="4755173" y="5853851"/>
            <a:ext cx="238016" cy="219176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6B325C12-453D-8388-9480-9BEC159EF24A}"/>
              </a:ext>
            </a:extLst>
          </p:cNvPr>
          <p:cNvSpPr/>
          <p:nvPr/>
        </p:nvSpPr>
        <p:spPr bwMode="white">
          <a:xfrm>
            <a:off x="5859569" y="5780268"/>
            <a:ext cx="91693" cy="283229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3B9020D-764A-B2F9-C686-C4B1B8B0E25C}"/>
              </a:ext>
            </a:extLst>
          </p:cNvPr>
          <p:cNvSpPr/>
          <p:nvPr/>
        </p:nvSpPr>
        <p:spPr bwMode="white">
          <a:xfrm>
            <a:off x="9125156" y="5780268"/>
            <a:ext cx="314181" cy="292759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4572C2F2-7E10-B6CB-89CE-254CE6A8DCA5}"/>
              </a:ext>
            </a:extLst>
          </p:cNvPr>
          <p:cNvSpPr/>
          <p:nvPr/>
        </p:nvSpPr>
        <p:spPr bwMode="white">
          <a:xfrm>
            <a:off x="10096264" y="5853851"/>
            <a:ext cx="456990" cy="219176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6A7C793F-38C6-A5CF-906F-9D6C995BF8ED}"/>
              </a:ext>
            </a:extLst>
          </p:cNvPr>
          <p:cNvSpPr/>
          <p:nvPr/>
        </p:nvSpPr>
        <p:spPr bwMode="white">
          <a:xfrm>
            <a:off x="11134016" y="5853851"/>
            <a:ext cx="466512" cy="219176"/>
          </a:xfrm>
          <a:prstGeom prst="rect">
            <a:avLst/>
          </a:prstGeom>
          <a:solidFill>
            <a:srgbClr val="FFFAB0"/>
          </a:solidFill>
          <a:ln w="12700" cap="flat" cmpd="sng" algn="ctr">
            <a:solidFill>
              <a:srgbClr val="FFFAB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5206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CCD75B-B34B-4470-EFA0-769A6551891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042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A0C4BD-B265-BB12-A6C1-33CB718E039D}"/>
              </a:ext>
            </a:extLst>
          </p:cNvPr>
          <p:cNvSpPr/>
          <p:nvPr/>
        </p:nvSpPr>
        <p:spPr bwMode="white">
          <a:xfrm>
            <a:off x="2691669" y="1950181"/>
            <a:ext cx="847338" cy="39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4BA3250-AF7F-522F-438E-74D46AC0D8CC}"/>
              </a:ext>
            </a:extLst>
          </p:cNvPr>
          <p:cNvSpPr/>
          <p:nvPr/>
        </p:nvSpPr>
        <p:spPr bwMode="white">
          <a:xfrm>
            <a:off x="4862380" y="1950181"/>
            <a:ext cx="495074" cy="39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159859-B2E6-9202-31FB-DCFF1D2AFB3F}"/>
              </a:ext>
            </a:extLst>
          </p:cNvPr>
          <p:cNvSpPr/>
          <p:nvPr/>
        </p:nvSpPr>
        <p:spPr bwMode="white">
          <a:xfrm>
            <a:off x="7242545" y="2064617"/>
            <a:ext cx="304661" cy="276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BAF8FCC-AE1B-81C7-7EB8-E7125FA582FF}"/>
              </a:ext>
            </a:extLst>
          </p:cNvPr>
          <p:cNvSpPr/>
          <p:nvPr/>
        </p:nvSpPr>
        <p:spPr bwMode="white">
          <a:xfrm>
            <a:off x="8667345" y="1950181"/>
            <a:ext cx="304661" cy="39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931C452-5D31-C28D-EA1F-3503FC70BDA9}"/>
              </a:ext>
            </a:extLst>
          </p:cNvPr>
          <p:cNvSpPr/>
          <p:nvPr/>
        </p:nvSpPr>
        <p:spPr bwMode="white">
          <a:xfrm>
            <a:off x="9908330" y="1959718"/>
            <a:ext cx="599801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F811F63A-7212-2D22-3804-CA1B0A2BE93C}"/>
              </a:ext>
            </a:extLst>
          </p:cNvPr>
          <p:cNvSpPr/>
          <p:nvPr/>
        </p:nvSpPr>
        <p:spPr bwMode="white">
          <a:xfrm>
            <a:off x="2720231" y="2999174"/>
            <a:ext cx="828297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DA14808-CC95-FAD5-9432-7F48250B61AE}"/>
              </a:ext>
            </a:extLst>
          </p:cNvPr>
          <p:cNvSpPr/>
          <p:nvPr/>
        </p:nvSpPr>
        <p:spPr bwMode="white">
          <a:xfrm>
            <a:off x="4776694" y="2999174"/>
            <a:ext cx="580760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CD426B02-DECC-00BA-49F3-7D38C20F549F}"/>
              </a:ext>
            </a:extLst>
          </p:cNvPr>
          <p:cNvSpPr/>
          <p:nvPr/>
        </p:nvSpPr>
        <p:spPr bwMode="white">
          <a:xfrm>
            <a:off x="7242545" y="3094537"/>
            <a:ext cx="304661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29D0D6C7-EDA6-CD71-8428-22542A2145B8}"/>
              </a:ext>
            </a:extLst>
          </p:cNvPr>
          <p:cNvSpPr/>
          <p:nvPr/>
        </p:nvSpPr>
        <p:spPr bwMode="white">
          <a:xfrm>
            <a:off x="8667345" y="2980101"/>
            <a:ext cx="304661" cy="3909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6CCAB632-1965-B67F-CC22-5CC4E65E16E3}"/>
              </a:ext>
            </a:extLst>
          </p:cNvPr>
          <p:cNvSpPr/>
          <p:nvPr/>
        </p:nvSpPr>
        <p:spPr bwMode="white">
          <a:xfrm>
            <a:off x="9908330" y="2999174"/>
            <a:ext cx="599801" cy="3814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075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F3205FE-C67F-2DA6-2F10-4BACA66C1DF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361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B3AF326A-FF37-5469-A977-EBE335F31EE5}"/>
              </a:ext>
            </a:extLst>
          </p:cNvPr>
          <p:cNvSpPr/>
          <p:nvPr/>
        </p:nvSpPr>
        <p:spPr bwMode="white">
          <a:xfrm>
            <a:off x="2558380" y="3340991"/>
            <a:ext cx="361785" cy="343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27F64F0-32B1-0134-CC51-0405FE8CE155}"/>
              </a:ext>
            </a:extLst>
          </p:cNvPr>
          <p:cNvSpPr/>
          <p:nvPr/>
        </p:nvSpPr>
        <p:spPr bwMode="white">
          <a:xfrm>
            <a:off x="5547867" y="3950967"/>
            <a:ext cx="361785" cy="3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E54D530-8FAA-649B-2B99-83C0DA9FF24B}"/>
              </a:ext>
            </a:extLst>
          </p:cNvPr>
          <p:cNvSpPr/>
          <p:nvPr/>
        </p:nvSpPr>
        <p:spPr bwMode="white">
          <a:xfrm>
            <a:off x="8261256" y="3950967"/>
            <a:ext cx="361785" cy="34311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430722CC-023F-2AC2-1877-0D2B23546430}"/>
              </a:ext>
            </a:extLst>
          </p:cNvPr>
          <p:cNvSpPr/>
          <p:nvPr/>
        </p:nvSpPr>
        <p:spPr bwMode="white">
          <a:xfrm>
            <a:off x="11117454" y="3950967"/>
            <a:ext cx="361785" cy="3335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32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61EABA0-0F3E-AB5A-9C09-384F5C4454C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7179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EA8905A-C01B-89D4-D0A3-2857EA682351}"/>
              </a:ext>
            </a:extLst>
          </p:cNvPr>
          <p:cNvSpPr/>
          <p:nvPr/>
        </p:nvSpPr>
        <p:spPr bwMode="white">
          <a:xfrm>
            <a:off x="1130280" y="1740412"/>
            <a:ext cx="733090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38206A1-9370-C2BC-82D0-98A8DF28D275}"/>
              </a:ext>
            </a:extLst>
          </p:cNvPr>
          <p:cNvSpPr/>
          <p:nvPr/>
        </p:nvSpPr>
        <p:spPr bwMode="white">
          <a:xfrm>
            <a:off x="3110578" y="1740412"/>
            <a:ext cx="599801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5DB2ECE-ACC0-6F05-157D-41908861D98A}"/>
              </a:ext>
            </a:extLst>
          </p:cNvPr>
          <p:cNvSpPr/>
          <p:nvPr/>
        </p:nvSpPr>
        <p:spPr bwMode="white">
          <a:xfrm>
            <a:off x="4157851" y="1740412"/>
            <a:ext cx="599801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30B5C3-EEFD-1819-19E3-7D851DAEA419}"/>
              </a:ext>
            </a:extLst>
          </p:cNvPr>
          <p:cNvSpPr/>
          <p:nvPr/>
        </p:nvSpPr>
        <p:spPr bwMode="white">
          <a:xfrm>
            <a:off x="6842677" y="1740412"/>
            <a:ext cx="609322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76C4BA4-CF72-4C8A-ED71-0931870A8221}"/>
              </a:ext>
            </a:extLst>
          </p:cNvPr>
          <p:cNvSpPr/>
          <p:nvPr/>
        </p:nvSpPr>
        <p:spPr bwMode="white">
          <a:xfrm>
            <a:off x="7966115" y="1740412"/>
            <a:ext cx="599801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F3C8FB3-597C-0500-5AB9-14672D3214F3}"/>
              </a:ext>
            </a:extLst>
          </p:cNvPr>
          <p:cNvSpPr/>
          <p:nvPr/>
        </p:nvSpPr>
        <p:spPr bwMode="white">
          <a:xfrm>
            <a:off x="4224495" y="2713142"/>
            <a:ext cx="733090" cy="3051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31B98C1-92F4-A05E-9C77-55B9179D7A46}"/>
              </a:ext>
            </a:extLst>
          </p:cNvPr>
          <p:cNvSpPr/>
          <p:nvPr/>
        </p:nvSpPr>
        <p:spPr bwMode="white">
          <a:xfrm>
            <a:off x="8280297" y="2703606"/>
            <a:ext cx="599801" cy="314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6844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2023-08-10T10:10:14Z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